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8" r:id="rId2"/>
    <p:sldMasterId id="2147483687" r:id="rId3"/>
  </p:sldMasterIdLst>
  <p:notesMasterIdLst>
    <p:notesMasterId r:id="rId37"/>
  </p:notesMasterIdLst>
  <p:handoutMasterIdLst>
    <p:handoutMasterId r:id="rId38"/>
  </p:handoutMasterIdLst>
  <p:sldIdLst>
    <p:sldId id="337" r:id="rId4"/>
    <p:sldId id="386" r:id="rId5"/>
    <p:sldId id="387" r:id="rId6"/>
    <p:sldId id="388" r:id="rId7"/>
    <p:sldId id="393" r:id="rId8"/>
    <p:sldId id="394" r:id="rId9"/>
    <p:sldId id="395" r:id="rId10"/>
    <p:sldId id="396" r:id="rId11"/>
    <p:sldId id="397" r:id="rId12"/>
    <p:sldId id="398" r:id="rId13"/>
    <p:sldId id="390" r:id="rId14"/>
    <p:sldId id="392" r:id="rId15"/>
    <p:sldId id="399" r:id="rId16"/>
    <p:sldId id="400" r:id="rId17"/>
    <p:sldId id="405" r:id="rId18"/>
    <p:sldId id="406" r:id="rId19"/>
    <p:sldId id="407" r:id="rId20"/>
    <p:sldId id="408" r:id="rId21"/>
    <p:sldId id="409" r:id="rId22"/>
    <p:sldId id="425" r:id="rId23"/>
    <p:sldId id="429" r:id="rId24"/>
    <p:sldId id="371" r:id="rId25"/>
    <p:sldId id="342" r:id="rId26"/>
    <p:sldId id="354" r:id="rId27"/>
    <p:sldId id="367" r:id="rId28"/>
    <p:sldId id="372" r:id="rId29"/>
    <p:sldId id="349" r:id="rId30"/>
    <p:sldId id="350" r:id="rId31"/>
    <p:sldId id="374" r:id="rId32"/>
    <p:sldId id="430" r:id="rId33"/>
    <p:sldId id="369" r:id="rId34"/>
    <p:sldId id="384" r:id="rId35"/>
    <p:sldId id="431" r:id="rId36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1CD06A-7F10-4E43-98A2-FC8A036416E2}">
          <p14:sldIdLst>
            <p14:sldId id="337"/>
            <p14:sldId id="386"/>
            <p14:sldId id="387"/>
            <p14:sldId id="388"/>
            <p14:sldId id="393"/>
            <p14:sldId id="394"/>
            <p14:sldId id="395"/>
            <p14:sldId id="396"/>
            <p14:sldId id="397"/>
            <p14:sldId id="398"/>
            <p14:sldId id="390"/>
            <p14:sldId id="392"/>
            <p14:sldId id="399"/>
            <p14:sldId id="400"/>
            <p14:sldId id="405"/>
            <p14:sldId id="406"/>
            <p14:sldId id="407"/>
            <p14:sldId id="408"/>
            <p14:sldId id="409"/>
            <p14:sldId id="425"/>
            <p14:sldId id="429"/>
            <p14:sldId id="371"/>
            <p14:sldId id="342"/>
            <p14:sldId id="354"/>
            <p14:sldId id="367"/>
            <p14:sldId id="372"/>
            <p14:sldId id="349"/>
            <p14:sldId id="350"/>
            <p14:sldId id="374"/>
            <p14:sldId id="430"/>
            <p14:sldId id="369"/>
            <p14:sldId id="384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lia" initials="Al" lastIdx="1" clrIdx="0">
    <p:extLst>
      <p:ext uri="{19B8F6BF-5375-455C-9EA6-DF929625EA0E}">
        <p15:presenceInfo xmlns:p15="http://schemas.microsoft.com/office/powerpoint/2012/main" userId="f4a2d0bf3ccef5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7F7F7F"/>
    <a:srgbClr val="D9D9D9"/>
    <a:srgbClr val="F2E2E2"/>
    <a:srgbClr val="BFBFBF"/>
    <a:srgbClr val="203864"/>
    <a:srgbClr val="EEECE1"/>
    <a:srgbClr val="F2F2F2"/>
    <a:srgbClr val="DD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>
      <p:cViewPr>
        <p:scale>
          <a:sx n="98" d="100"/>
          <a:sy n="98" d="100"/>
        </p:scale>
        <p:origin x="984" y="5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lia" userId="f4a2d0bf3ccef557" providerId="LiveId" clId="{800F734B-173E-430A-9755-C494FD533C51}"/>
    <pc:docChg chg="undo custSel addSld delSld modSld sldOrd modMainMaster modSection">
      <pc:chgData name="A lia" userId="f4a2d0bf3ccef557" providerId="LiveId" clId="{800F734B-173E-430A-9755-C494FD533C51}" dt="2019-10-07T01:57:47.884" v="2405"/>
      <pc:docMkLst>
        <pc:docMk/>
      </pc:docMkLst>
      <pc:sldChg chg="addSp delSp modSp">
        <pc:chgData name="A lia" userId="f4a2d0bf3ccef557" providerId="LiveId" clId="{800F734B-173E-430A-9755-C494FD533C51}" dt="2019-10-07T01:51:30.263" v="2199"/>
        <pc:sldMkLst>
          <pc:docMk/>
          <pc:sldMk cId="2901468121" sldId="349"/>
        </pc:sldMkLst>
        <pc:picChg chg="add del mod">
          <ac:chgData name="A lia" userId="f4a2d0bf3ccef557" providerId="LiveId" clId="{800F734B-173E-430A-9755-C494FD533C51}" dt="2019-10-07T01:51:30.263" v="2199"/>
          <ac:picMkLst>
            <pc:docMk/>
            <pc:sldMk cId="2901468121" sldId="349"/>
            <ac:picMk id="6" creationId="{FC4CBBB6-FF51-41BC-91A9-D8A005AFA6E0}"/>
          </ac:picMkLst>
        </pc:picChg>
      </pc:sldChg>
      <pc:sldChg chg="addSp delSp modSp">
        <pc:chgData name="A lia" userId="f4a2d0bf3ccef557" providerId="LiveId" clId="{800F734B-173E-430A-9755-C494FD533C51}" dt="2019-10-07T01:51:47.750" v="2204" actId="478"/>
        <pc:sldMkLst>
          <pc:docMk/>
          <pc:sldMk cId="565480075" sldId="361"/>
        </pc:sldMkLst>
        <pc:picChg chg="add del mod">
          <ac:chgData name="A lia" userId="f4a2d0bf3ccef557" providerId="LiveId" clId="{800F734B-173E-430A-9755-C494FD533C51}" dt="2019-10-07T01:51:47.750" v="2204" actId="478"/>
          <ac:picMkLst>
            <pc:docMk/>
            <pc:sldMk cId="565480075" sldId="361"/>
            <ac:picMk id="6" creationId="{719070E4-6287-42EC-8C80-E5D7AF142A9A}"/>
          </ac:picMkLst>
        </pc:picChg>
      </pc:sldChg>
      <pc:sldChg chg="modSp">
        <pc:chgData name="A lia" userId="f4a2d0bf3ccef557" providerId="LiveId" clId="{800F734B-173E-430A-9755-C494FD533C51}" dt="2019-10-07T01:06:34.584" v="0" actId="6549"/>
        <pc:sldMkLst>
          <pc:docMk/>
          <pc:sldMk cId="485753521" sldId="365"/>
        </pc:sldMkLst>
        <pc:graphicFrameChg chg="modGraphic">
          <ac:chgData name="A lia" userId="f4a2d0bf3ccef557" providerId="LiveId" clId="{800F734B-173E-430A-9755-C494FD533C51}" dt="2019-10-07T01:06:34.584" v="0" actId="6549"/>
          <ac:graphicFrameMkLst>
            <pc:docMk/>
            <pc:sldMk cId="485753521" sldId="365"/>
            <ac:graphicFrameMk id="7" creationId="{62E3D854-EE45-4E6B-B3DF-51EF6390D3F2}"/>
          </ac:graphicFrameMkLst>
        </pc:graphicFrameChg>
      </pc:sldChg>
      <pc:sldChg chg="addSp delSp modSp">
        <pc:chgData name="A lia" userId="f4a2d0bf3ccef557" providerId="LiveId" clId="{800F734B-173E-430A-9755-C494FD533C51}" dt="2019-10-07T01:54:48.876" v="2252" actId="1076"/>
        <pc:sldMkLst>
          <pc:docMk/>
          <pc:sldMk cId="3986207520" sldId="367"/>
        </pc:sldMkLst>
        <pc:spChg chg="add del">
          <ac:chgData name="A lia" userId="f4a2d0bf3ccef557" providerId="LiveId" clId="{800F734B-173E-430A-9755-C494FD533C51}" dt="2019-10-07T01:52:21.421" v="2209"/>
          <ac:spMkLst>
            <pc:docMk/>
            <pc:sldMk cId="3986207520" sldId="367"/>
            <ac:spMk id="11" creationId="{B6069558-B03A-4D97-9358-A4EFCF88F9EA}"/>
          </ac:spMkLst>
        </pc:spChg>
        <pc:spChg chg="add del mod">
          <ac:chgData name="A lia" userId="f4a2d0bf3ccef557" providerId="LiveId" clId="{800F734B-173E-430A-9755-C494FD533C51}" dt="2019-10-07T01:50:56.882" v="2185"/>
          <ac:spMkLst>
            <pc:docMk/>
            <pc:sldMk cId="3986207520" sldId="367"/>
            <ac:spMk id="12" creationId="{E5E79A95-00A5-4DDF-892F-83DB6A5351E0}"/>
          </ac:spMkLst>
        </pc:spChg>
        <pc:spChg chg="add mod">
          <ac:chgData name="A lia" userId="f4a2d0bf3ccef557" providerId="LiveId" clId="{800F734B-173E-430A-9755-C494FD533C51}" dt="2019-10-07T01:54:18.357" v="2242" actId="207"/>
          <ac:spMkLst>
            <pc:docMk/>
            <pc:sldMk cId="3986207520" sldId="367"/>
            <ac:spMk id="25" creationId="{8C81B91D-6CB3-4524-A034-684171F91568}"/>
          </ac:spMkLst>
        </pc:spChg>
        <pc:spChg chg="add mod">
          <ac:chgData name="A lia" userId="f4a2d0bf3ccef557" providerId="LiveId" clId="{800F734B-173E-430A-9755-C494FD533C51}" dt="2019-10-07T01:54:36.564" v="2248" actId="688"/>
          <ac:spMkLst>
            <pc:docMk/>
            <pc:sldMk cId="3986207520" sldId="367"/>
            <ac:spMk id="27" creationId="{BB19DD83-DD91-477B-AB12-47A9F80817B6}"/>
          </ac:spMkLst>
        </pc:spChg>
        <pc:spChg chg="add mod">
          <ac:chgData name="A lia" userId="f4a2d0bf3ccef557" providerId="LiveId" clId="{800F734B-173E-430A-9755-C494FD533C51}" dt="2019-10-07T01:54:48.876" v="2252" actId="1076"/>
          <ac:spMkLst>
            <pc:docMk/>
            <pc:sldMk cId="3986207520" sldId="367"/>
            <ac:spMk id="28" creationId="{3AA74DD5-7DCD-4471-9D74-F956E2F0F7AD}"/>
          </ac:spMkLst>
        </pc:spChg>
        <pc:picChg chg="add mod modCrop">
          <ac:chgData name="A lia" userId="f4a2d0bf3ccef557" providerId="LiveId" clId="{800F734B-173E-430A-9755-C494FD533C51}" dt="2019-10-07T01:53:18.386" v="2225" actId="732"/>
          <ac:picMkLst>
            <pc:docMk/>
            <pc:sldMk cId="3986207520" sldId="367"/>
            <ac:picMk id="3" creationId="{AEEA9F08-099E-48C5-81CB-5E82F6AEF661}"/>
          </ac:picMkLst>
        </pc:picChg>
        <pc:picChg chg="add mod modCrop">
          <ac:chgData name="A lia" userId="f4a2d0bf3ccef557" providerId="LiveId" clId="{800F734B-173E-430A-9755-C494FD533C51}" dt="2019-10-07T01:53:21.936" v="2226" actId="732"/>
          <ac:picMkLst>
            <pc:docMk/>
            <pc:sldMk cId="3986207520" sldId="367"/>
            <ac:picMk id="6" creationId="{7DC5ABD4-1A3B-4ADC-90E4-D63D15EA05A5}"/>
          </ac:picMkLst>
        </pc:picChg>
        <pc:picChg chg="del">
          <ac:chgData name="A lia" userId="f4a2d0bf3ccef557" providerId="LiveId" clId="{800F734B-173E-430A-9755-C494FD533C51}" dt="2019-10-07T01:47:04.175" v="2180" actId="478"/>
          <ac:picMkLst>
            <pc:docMk/>
            <pc:sldMk cId="3986207520" sldId="367"/>
            <ac:picMk id="8" creationId="{747B70E7-869A-40BB-B2CB-97CEDF4750C4}"/>
          </ac:picMkLst>
        </pc:picChg>
        <pc:picChg chg="add del mod">
          <ac:chgData name="A lia" userId="f4a2d0bf3ccef557" providerId="LiveId" clId="{800F734B-173E-430A-9755-C494FD533C51}" dt="2019-10-07T01:42:29.736" v="2168" actId="478"/>
          <ac:picMkLst>
            <pc:docMk/>
            <pc:sldMk cId="3986207520" sldId="367"/>
            <ac:picMk id="10" creationId="{05EF2618-8578-493C-B4AD-DDCA5D81EDBE}"/>
          </ac:picMkLst>
        </pc:picChg>
        <pc:picChg chg="add del mod">
          <ac:chgData name="A lia" userId="f4a2d0bf3ccef557" providerId="LiveId" clId="{800F734B-173E-430A-9755-C494FD533C51}" dt="2019-10-07T01:48:08.318" v="2182"/>
          <ac:picMkLst>
            <pc:docMk/>
            <pc:sldMk cId="3986207520" sldId="367"/>
            <ac:picMk id="14" creationId="{0DAFD909-02C9-4F8C-A090-6E0A1560DE4C}"/>
          </ac:picMkLst>
        </pc:picChg>
        <pc:picChg chg="add del mod">
          <ac:chgData name="A lia" userId="f4a2d0bf3ccef557" providerId="LiveId" clId="{800F734B-173E-430A-9755-C494FD533C51}" dt="2019-10-07T01:48:32.393" v="2184"/>
          <ac:picMkLst>
            <pc:docMk/>
            <pc:sldMk cId="3986207520" sldId="367"/>
            <ac:picMk id="15" creationId="{A58D4C8F-D73E-4B62-A0D6-93CCD3835F5D}"/>
          </ac:picMkLst>
        </pc:picChg>
        <pc:picChg chg="add mod ord modCrop">
          <ac:chgData name="A lia" userId="f4a2d0bf3ccef557" providerId="LiveId" clId="{800F734B-173E-430A-9755-C494FD533C51}" dt="2019-10-07T01:52:32.713" v="2212" actId="732"/>
          <ac:picMkLst>
            <pc:docMk/>
            <pc:sldMk cId="3986207520" sldId="367"/>
            <ac:picMk id="17" creationId="{4B644DC4-E858-4DC3-AEFD-2A944EEEA7F1}"/>
          </ac:picMkLst>
        </pc:picChg>
        <pc:picChg chg="add del mod">
          <ac:chgData name="A lia" userId="f4a2d0bf3ccef557" providerId="LiveId" clId="{800F734B-173E-430A-9755-C494FD533C51}" dt="2019-10-07T01:51:17.092" v="2193"/>
          <ac:picMkLst>
            <pc:docMk/>
            <pc:sldMk cId="3986207520" sldId="367"/>
            <ac:picMk id="19" creationId="{ED173A21-B0A1-4E58-88EE-6391B1952E19}"/>
          </ac:picMkLst>
        </pc:picChg>
        <pc:picChg chg="add del mod">
          <ac:chgData name="A lia" userId="f4a2d0bf3ccef557" providerId="LiveId" clId="{800F734B-173E-430A-9755-C494FD533C51}" dt="2019-10-07T01:51:20.265" v="2197"/>
          <ac:picMkLst>
            <pc:docMk/>
            <pc:sldMk cId="3986207520" sldId="367"/>
            <ac:picMk id="21" creationId="{E10E6BFA-DF45-472D-A427-A59FDD6AB705}"/>
          </ac:picMkLst>
        </pc:picChg>
        <pc:picChg chg="add mod">
          <ac:chgData name="A lia" userId="f4a2d0bf3ccef557" providerId="LiveId" clId="{800F734B-173E-430A-9755-C494FD533C51}" dt="2019-10-07T01:51:58.286" v="2208" actId="1076"/>
          <ac:picMkLst>
            <pc:docMk/>
            <pc:sldMk cId="3986207520" sldId="367"/>
            <ac:picMk id="22" creationId="{85CE8C13-5DA2-491A-B90B-6C8C6FA3C8B3}"/>
          </ac:picMkLst>
        </pc:picChg>
        <pc:picChg chg="add mod modCrop">
          <ac:chgData name="A lia" userId="f4a2d0bf3ccef557" providerId="LiveId" clId="{800F734B-173E-430A-9755-C494FD533C51}" dt="2019-10-07T01:54:10.743" v="2240" actId="1076"/>
          <ac:picMkLst>
            <pc:docMk/>
            <pc:sldMk cId="3986207520" sldId="367"/>
            <ac:picMk id="23" creationId="{B9C4A293-80EB-4265-918E-EEF2D5AA5C4E}"/>
          </ac:picMkLst>
        </pc:picChg>
        <pc:picChg chg="add mod modCrop">
          <ac:chgData name="A lia" userId="f4a2d0bf3ccef557" providerId="LiveId" clId="{800F734B-173E-430A-9755-C494FD533C51}" dt="2019-10-07T01:54:08.744" v="2239" actId="1076"/>
          <ac:picMkLst>
            <pc:docMk/>
            <pc:sldMk cId="3986207520" sldId="367"/>
            <ac:picMk id="24" creationId="{E57BBF14-DF11-4553-A11E-E3C1B9D18207}"/>
          </ac:picMkLst>
        </pc:picChg>
        <pc:picChg chg="add del">
          <ac:chgData name="A lia" userId="f4a2d0bf3ccef557" providerId="LiveId" clId="{800F734B-173E-430A-9755-C494FD533C51}" dt="2019-10-07T01:54:21.003" v="2244"/>
          <ac:picMkLst>
            <pc:docMk/>
            <pc:sldMk cId="3986207520" sldId="367"/>
            <ac:picMk id="26" creationId="{23ED0103-86FB-49C7-A363-36419CF4BC9F}"/>
          </ac:picMkLst>
        </pc:picChg>
      </pc:sldChg>
      <pc:sldChg chg="modSp">
        <pc:chgData name="A lia" userId="f4a2d0bf3ccef557" providerId="LiveId" clId="{800F734B-173E-430A-9755-C494FD533C51}" dt="2019-10-07T01:08:37.716" v="40" actId="403"/>
        <pc:sldMkLst>
          <pc:docMk/>
          <pc:sldMk cId="2120531324" sldId="374"/>
        </pc:sldMkLst>
        <pc:spChg chg="mod">
          <ac:chgData name="A lia" userId="f4a2d0bf3ccef557" providerId="LiveId" clId="{800F734B-173E-430A-9755-C494FD533C51}" dt="2019-10-07T01:08:37.716" v="40" actId="403"/>
          <ac:spMkLst>
            <pc:docMk/>
            <pc:sldMk cId="2120531324" sldId="374"/>
            <ac:spMk id="5" creationId="{6DA2357D-00AE-4F58-8E3C-3C517805651D}"/>
          </ac:spMkLst>
        </pc:spChg>
      </pc:sldChg>
      <pc:sldChg chg="modSp">
        <pc:chgData name="A lia" userId="f4a2d0bf3ccef557" providerId="LiveId" clId="{800F734B-173E-430A-9755-C494FD533C51}" dt="2019-10-07T01:07:51.707" v="15"/>
        <pc:sldMkLst>
          <pc:docMk/>
          <pc:sldMk cId="2586354160" sldId="375"/>
        </pc:sldMkLst>
        <pc:graphicFrameChg chg="mod modGraphic">
          <ac:chgData name="A lia" userId="f4a2d0bf3ccef557" providerId="LiveId" clId="{800F734B-173E-430A-9755-C494FD533C51}" dt="2019-10-07T01:07:51.707" v="15"/>
          <ac:graphicFrameMkLst>
            <pc:docMk/>
            <pc:sldMk cId="2586354160" sldId="375"/>
            <ac:graphicFrameMk id="9" creationId="{760D4BE0-0741-45AA-B27A-C9AFCA196A40}"/>
          </ac:graphicFrameMkLst>
        </pc:graphicFrameChg>
      </pc:sldChg>
      <pc:sldChg chg="modSp">
        <pc:chgData name="A lia" userId="f4a2d0bf3ccef557" providerId="LiveId" clId="{800F734B-173E-430A-9755-C494FD533C51}" dt="2019-10-07T01:08:05.782" v="25"/>
        <pc:sldMkLst>
          <pc:docMk/>
          <pc:sldMk cId="3813125819" sldId="376"/>
        </pc:sldMkLst>
        <pc:graphicFrameChg chg="mod modGraphic">
          <ac:chgData name="A lia" userId="f4a2d0bf3ccef557" providerId="LiveId" clId="{800F734B-173E-430A-9755-C494FD533C51}" dt="2019-10-07T01:08:05.782" v="25"/>
          <ac:graphicFrameMkLst>
            <pc:docMk/>
            <pc:sldMk cId="3813125819" sldId="376"/>
            <ac:graphicFrameMk id="9" creationId="{760D4BE0-0741-45AA-B27A-C9AFCA196A40}"/>
          </ac:graphicFrameMkLst>
        </pc:graphicFrameChg>
      </pc:sldChg>
      <pc:sldChg chg="modSp">
        <pc:chgData name="A lia" userId="f4a2d0bf3ccef557" providerId="LiveId" clId="{800F734B-173E-430A-9755-C494FD533C51}" dt="2019-10-07T01:14:38.079" v="380" actId="20577"/>
        <pc:sldMkLst>
          <pc:docMk/>
          <pc:sldMk cId="2070154463" sldId="377"/>
        </pc:sldMkLst>
        <pc:graphicFrameChg chg="mod modGraphic">
          <ac:chgData name="A lia" userId="f4a2d0bf3ccef557" providerId="LiveId" clId="{800F734B-173E-430A-9755-C494FD533C51}" dt="2019-10-07T01:14:38.079" v="380" actId="20577"/>
          <ac:graphicFrameMkLst>
            <pc:docMk/>
            <pc:sldMk cId="2070154463" sldId="377"/>
            <ac:graphicFrameMk id="8" creationId="{2C38F543-8388-4732-943F-994406773BCA}"/>
          </ac:graphicFrameMkLst>
        </pc:graphicFrameChg>
      </pc:sldChg>
      <pc:sldChg chg="del">
        <pc:chgData name="A lia" userId="f4a2d0bf3ccef557" providerId="LiveId" clId="{800F734B-173E-430A-9755-C494FD533C51}" dt="2019-10-07T01:16:08.529" v="443" actId="47"/>
        <pc:sldMkLst>
          <pc:docMk/>
          <pc:sldMk cId="112927217" sldId="380"/>
        </pc:sldMkLst>
      </pc:sldChg>
      <pc:sldChg chg="addSp delSp modSp add del ord">
        <pc:chgData name="A lia" userId="f4a2d0bf3ccef557" providerId="LiveId" clId="{800F734B-173E-430A-9755-C494FD533C51}" dt="2019-10-07T01:28:23.679" v="1374" actId="47"/>
        <pc:sldMkLst>
          <pc:docMk/>
          <pc:sldMk cId="1079785395" sldId="383"/>
        </pc:sldMkLst>
        <pc:spChg chg="mod">
          <ac:chgData name="A lia" userId="f4a2d0bf3ccef557" providerId="LiveId" clId="{800F734B-173E-430A-9755-C494FD533C51}" dt="2019-10-07T01:15:23.013" v="431" actId="20577"/>
          <ac:spMkLst>
            <pc:docMk/>
            <pc:sldMk cId="1079785395" sldId="383"/>
            <ac:spMk id="4" creationId="{EA060071-4D67-4674-B849-961E56CBC589}"/>
          </ac:spMkLst>
        </pc:spChg>
        <pc:graphicFrameChg chg="mod modGraphic">
          <ac:chgData name="A lia" userId="f4a2d0bf3ccef557" providerId="LiveId" clId="{800F734B-173E-430A-9755-C494FD533C51}" dt="2019-10-07T01:21:29.028" v="716"/>
          <ac:graphicFrameMkLst>
            <pc:docMk/>
            <pc:sldMk cId="1079785395" sldId="383"/>
            <ac:graphicFrameMk id="8" creationId="{2C38F543-8388-4732-943F-994406773BCA}"/>
          </ac:graphicFrameMkLst>
        </pc:graphicFrameChg>
        <pc:picChg chg="add del mod">
          <ac:chgData name="A lia" userId="f4a2d0bf3ccef557" providerId="LiveId" clId="{800F734B-173E-430A-9755-C494FD533C51}" dt="2019-10-07T01:21:54.933" v="728" actId="478"/>
          <ac:picMkLst>
            <pc:docMk/>
            <pc:sldMk cId="1079785395" sldId="383"/>
            <ac:picMk id="1026" creationId="{A15D78AE-75E1-42E4-8452-7819AD080AF8}"/>
          </ac:picMkLst>
        </pc:picChg>
      </pc:sldChg>
      <pc:sldChg chg="add del">
        <pc:chgData name="A lia" userId="f4a2d0bf3ccef557" providerId="LiveId" clId="{800F734B-173E-430A-9755-C494FD533C51}" dt="2019-10-07T01:21:44.512" v="721"/>
        <pc:sldMkLst>
          <pc:docMk/>
          <pc:sldMk cId="3431041096" sldId="384"/>
        </pc:sldMkLst>
      </pc:sldChg>
      <pc:sldChg chg="addSp delSp modSp add">
        <pc:chgData name="A lia" userId="f4a2d0bf3ccef557" providerId="LiveId" clId="{800F734B-173E-430A-9755-C494FD533C51}" dt="2019-10-07T01:38:53.365" v="2150"/>
        <pc:sldMkLst>
          <pc:docMk/>
          <pc:sldMk cId="3468621251" sldId="384"/>
        </pc:sldMkLst>
        <pc:spChg chg="mod">
          <ac:chgData name="A lia" userId="f4a2d0bf3ccef557" providerId="LiveId" clId="{800F734B-173E-430A-9755-C494FD533C51}" dt="2019-10-07T01:38:53.365" v="2150"/>
          <ac:spMkLst>
            <pc:docMk/>
            <pc:sldMk cId="3468621251" sldId="384"/>
            <ac:spMk id="2" creationId="{371BB18D-6282-4AE1-AE8C-4FE963FFCD30}"/>
          </ac:spMkLst>
        </pc:spChg>
        <pc:spChg chg="del">
          <ac:chgData name="A lia" userId="f4a2d0bf3ccef557" providerId="LiveId" clId="{800F734B-173E-430A-9755-C494FD533C51}" dt="2019-10-07T01:21:49.103" v="725"/>
          <ac:spMkLst>
            <pc:docMk/>
            <pc:sldMk cId="3468621251" sldId="384"/>
            <ac:spMk id="3" creationId="{318C60AD-4C91-400D-8048-DF1F3E4BA0D8}"/>
          </ac:spMkLst>
        </pc:spChg>
        <pc:spChg chg="del">
          <ac:chgData name="A lia" userId="f4a2d0bf3ccef557" providerId="LiveId" clId="{800F734B-173E-430A-9755-C494FD533C51}" dt="2019-10-07T01:22:11.331" v="729"/>
          <ac:spMkLst>
            <pc:docMk/>
            <pc:sldMk cId="3468621251" sldId="384"/>
            <ac:spMk id="4" creationId="{A53D92C2-DD1A-41D8-8949-D0B194546906}"/>
          </ac:spMkLst>
        </pc:spChg>
        <pc:spChg chg="mod">
          <ac:chgData name="A lia" userId="f4a2d0bf3ccef557" providerId="LiveId" clId="{800F734B-173E-430A-9755-C494FD533C51}" dt="2019-10-07T01:38:39.987" v="2085" actId="2710"/>
          <ac:spMkLst>
            <pc:docMk/>
            <pc:sldMk cId="3468621251" sldId="384"/>
            <ac:spMk id="5" creationId="{E833BD2B-47F9-4536-92FF-8D786924C8ED}"/>
          </ac:spMkLst>
        </pc:spChg>
        <pc:spChg chg="mod">
          <ac:chgData name="A lia" userId="f4a2d0bf3ccef557" providerId="LiveId" clId="{800F734B-173E-430A-9755-C494FD533C51}" dt="2019-10-07T01:22:24.957" v="750"/>
          <ac:spMkLst>
            <pc:docMk/>
            <pc:sldMk cId="3468621251" sldId="384"/>
            <ac:spMk id="6" creationId="{8BA5E718-6CA4-46A2-85DD-38EC1AA8B24B}"/>
          </ac:spMkLst>
        </pc:spChg>
        <pc:spChg chg="mod">
          <ac:chgData name="A lia" userId="f4a2d0bf3ccef557" providerId="LiveId" clId="{800F734B-173E-430A-9755-C494FD533C51}" dt="2019-10-07T01:22:29.257" v="779"/>
          <ac:spMkLst>
            <pc:docMk/>
            <pc:sldMk cId="3468621251" sldId="384"/>
            <ac:spMk id="7" creationId="{7794126C-8E8F-4ED7-AD06-0A867F309C51}"/>
          </ac:spMkLst>
        </pc:spChg>
        <pc:spChg chg="add del mod">
          <ac:chgData name="A lia" userId="f4a2d0bf3ccef557" providerId="LiveId" clId="{800F734B-173E-430A-9755-C494FD533C51}" dt="2019-10-07T01:30:51.852" v="1375"/>
          <ac:spMkLst>
            <pc:docMk/>
            <pc:sldMk cId="3468621251" sldId="384"/>
            <ac:spMk id="10" creationId="{D114B378-4EF6-4B1C-A531-EC2FFC01B0D9}"/>
          </ac:spMkLst>
        </pc:spChg>
        <pc:spChg chg="add del mod">
          <ac:chgData name="A lia" userId="f4a2d0bf3ccef557" providerId="LiveId" clId="{800F734B-173E-430A-9755-C494FD533C51}" dt="2019-10-07T01:37:24.158" v="2014" actId="478"/>
          <ac:spMkLst>
            <pc:docMk/>
            <pc:sldMk cId="3468621251" sldId="384"/>
            <ac:spMk id="12" creationId="{38FDD41C-720D-4566-9A0F-9321105A3ECF}"/>
          </ac:spMkLst>
        </pc:spChg>
        <pc:picChg chg="add del">
          <ac:chgData name="A lia" userId="f4a2d0bf3ccef557" providerId="LiveId" clId="{800F734B-173E-430A-9755-C494FD533C51}" dt="2019-10-07T01:22:18.720" v="732" actId="478"/>
          <ac:picMkLst>
            <pc:docMk/>
            <pc:sldMk cId="3468621251" sldId="384"/>
            <ac:picMk id="9" creationId="{7896E6E1-4427-4BB9-9A31-C103E77AAB45}"/>
          </ac:picMkLst>
        </pc:picChg>
        <pc:picChg chg="add mod modCrop">
          <ac:chgData name="A lia" userId="f4a2d0bf3ccef557" providerId="LiveId" clId="{800F734B-173E-430A-9755-C494FD533C51}" dt="2019-10-07T01:26:49.476" v="1202" actId="1076"/>
          <ac:picMkLst>
            <pc:docMk/>
            <pc:sldMk cId="3468621251" sldId="384"/>
            <ac:picMk id="11" creationId="{29E6EC16-0374-4F86-941C-DD4D33105D7A}"/>
          </ac:picMkLst>
        </pc:picChg>
        <pc:picChg chg="add mod modCrop">
          <ac:chgData name="A lia" userId="f4a2d0bf3ccef557" providerId="LiveId" clId="{800F734B-173E-430A-9755-C494FD533C51}" dt="2019-10-07T01:34:52.343" v="1577" actId="732"/>
          <ac:picMkLst>
            <pc:docMk/>
            <pc:sldMk cId="3468621251" sldId="384"/>
            <ac:picMk id="13" creationId="{E1457297-1C68-4C78-B1EC-D00C33888732}"/>
          </ac:picMkLst>
        </pc:picChg>
        <pc:picChg chg="add del mod">
          <ac:chgData name="A lia" userId="f4a2d0bf3ccef557" providerId="LiveId" clId="{800F734B-173E-430A-9755-C494FD533C51}" dt="2019-10-07T01:35:05.481" v="1578" actId="478"/>
          <ac:picMkLst>
            <pc:docMk/>
            <pc:sldMk cId="3468621251" sldId="384"/>
            <ac:picMk id="14" creationId="{38DC884D-CDCC-4884-B70B-2854D78CD428}"/>
          </ac:picMkLst>
        </pc:picChg>
        <pc:picChg chg="add mod modCrop">
          <ac:chgData name="A lia" userId="f4a2d0bf3ccef557" providerId="LiveId" clId="{800F734B-173E-430A-9755-C494FD533C51}" dt="2019-10-07T01:35:16.738" v="1582" actId="732"/>
          <ac:picMkLst>
            <pc:docMk/>
            <pc:sldMk cId="3468621251" sldId="384"/>
            <ac:picMk id="15" creationId="{AB616BFB-0EED-45F3-9FCB-BD790BB7D4AC}"/>
          </ac:picMkLst>
        </pc:picChg>
        <pc:picChg chg="add mod">
          <ac:chgData name="A lia" userId="f4a2d0bf3ccef557" providerId="LiveId" clId="{800F734B-173E-430A-9755-C494FD533C51}" dt="2019-10-07T01:26:53.103" v="1203" actId="14100"/>
          <ac:picMkLst>
            <pc:docMk/>
            <pc:sldMk cId="3468621251" sldId="384"/>
            <ac:picMk id="2050" creationId="{651539CA-4B6D-431A-A3A5-CE0BDCF0225A}"/>
          </ac:picMkLst>
        </pc:picChg>
        <pc:picChg chg="add del mod">
          <ac:chgData name="A lia" userId="f4a2d0bf3ccef557" providerId="LiveId" clId="{800F734B-173E-430A-9755-C494FD533C51}" dt="2019-10-07T01:26:26.740" v="1198" actId="478"/>
          <ac:picMkLst>
            <pc:docMk/>
            <pc:sldMk cId="3468621251" sldId="384"/>
            <ac:picMk id="2052" creationId="{DBB19764-AE5E-4014-B926-D0C728F73D55}"/>
          </ac:picMkLst>
        </pc:picChg>
      </pc:sldChg>
      <pc:sldChg chg="add del">
        <pc:chgData name="A lia" userId="f4a2d0bf3ccef557" providerId="LiveId" clId="{800F734B-173E-430A-9755-C494FD533C51}" dt="2019-10-07T01:51:41.212" v="2201"/>
        <pc:sldMkLst>
          <pc:docMk/>
          <pc:sldMk cId="825508138" sldId="385"/>
        </pc:sldMkLst>
      </pc:sldChg>
      <pc:sldChg chg="modSp add setBg">
        <pc:chgData name="A lia" userId="f4a2d0bf3ccef557" providerId="LiveId" clId="{800F734B-173E-430A-9755-C494FD533C51}" dt="2019-10-07T01:57:47.884" v="2405"/>
        <pc:sldMkLst>
          <pc:docMk/>
          <pc:sldMk cId="1811694531" sldId="385"/>
        </pc:sldMkLst>
        <pc:spChg chg="mod">
          <ac:chgData name="A lia" userId="f4a2d0bf3ccef557" providerId="LiveId" clId="{800F734B-173E-430A-9755-C494FD533C51}" dt="2019-10-07T01:57:04.257" v="2332" actId="20577"/>
          <ac:spMkLst>
            <pc:docMk/>
            <pc:sldMk cId="1811694531" sldId="385"/>
            <ac:spMk id="2" creationId="{FFD543BE-FD81-4490-AA82-CA4925653091}"/>
          </ac:spMkLst>
        </pc:spChg>
        <pc:spChg chg="mod">
          <ac:chgData name="A lia" userId="f4a2d0bf3ccef557" providerId="LiveId" clId="{800F734B-173E-430A-9755-C494FD533C51}" dt="2019-10-07T01:57:07.175" v="2336" actId="20577"/>
          <ac:spMkLst>
            <pc:docMk/>
            <pc:sldMk cId="1811694531" sldId="385"/>
            <ac:spMk id="3" creationId="{991D0268-5B56-4748-8B28-06CF3F062E1E}"/>
          </ac:spMkLst>
        </pc:spChg>
        <pc:spChg chg="mod">
          <ac:chgData name="A lia" userId="f4a2d0bf3ccef557" providerId="LiveId" clId="{800F734B-173E-430A-9755-C494FD533C51}" dt="2019-10-07T01:57:08.633" v="2338" actId="20577"/>
          <ac:spMkLst>
            <pc:docMk/>
            <pc:sldMk cId="1811694531" sldId="385"/>
            <ac:spMk id="4" creationId="{EE66F0DC-328F-4D05-9152-1C0FF1FE84C7}"/>
          </ac:spMkLst>
        </pc:spChg>
        <pc:spChg chg="mod">
          <ac:chgData name="A lia" userId="f4a2d0bf3ccef557" providerId="LiveId" clId="{800F734B-173E-430A-9755-C494FD533C51}" dt="2019-10-07T01:57:36.584" v="2348" actId="20577"/>
          <ac:spMkLst>
            <pc:docMk/>
            <pc:sldMk cId="1811694531" sldId="385"/>
            <ac:spMk id="5" creationId="{5A6FC21A-C8DB-444A-AB60-047447E2F78B}"/>
          </ac:spMkLst>
        </pc:spChg>
        <pc:spChg chg="mod">
          <ac:chgData name="A lia" userId="f4a2d0bf3ccef557" providerId="LiveId" clId="{800F734B-173E-430A-9755-C494FD533C51}" dt="2019-10-07T01:57:42.067" v="2368"/>
          <ac:spMkLst>
            <pc:docMk/>
            <pc:sldMk cId="1811694531" sldId="385"/>
            <ac:spMk id="6" creationId="{4C416DF7-6B7A-4950-B4B2-F07FCCB5C86E}"/>
          </ac:spMkLst>
        </pc:spChg>
        <pc:spChg chg="mod">
          <ac:chgData name="A lia" userId="f4a2d0bf3ccef557" providerId="LiveId" clId="{800F734B-173E-430A-9755-C494FD533C51}" dt="2019-10-07T01:57:44.651" v="2385"/>
          <ac:spMkLst>
            <pc:docMk/>
            <pc:sldMk cId="1811694531" sldId="385"/>
            <ac:spMk id="7" creationId="{26134F34-B2B4-4A56-8280-0FF602CCE33E}"/>
          </ac:spMkLst>
        </pc:spChg>
        <pc:spChg chg="mod">
          <ac:chgData name="A lia" userId="f4a2d0bf3ccef557" providerId="LiveId" clId="{800F734B-173E-430A-9755-C494FD533C51}" dt="2019-10-07T01:57:47.884" v="2405"/>
          <ac:spMkLst>
            <pc:docMk/>
            <pc:sldMk cId="1811694531" sldId="385"/>
            <ac:spMk id="8" creationId="{B866C82F-5B27-478E-8B9D-991BA7F83E02}"/>
          </ac:spMkLst>
        </pc:spChg>
        <pc:spChg chg="mod">
          <ac:chgData name="A lia" userId="f4a2d0bf3ccef557" providerId="LiveId" clId="{800F734B-173E-430A-9755-C494FD533C51}" dt="2019-10-07T01:57:05.927" v="2334" actId="20577"/>
          <ac:spMkLst>
            <pc:docMk/>
            <pc:sldMk cId="1811694531" sldId="385"/>
            <ac:spMk id="9" creationId="{8F192A6E-65F2-43CB-B575-98705B1DD43D}"/>
          </ac:spMkLst>
        </pc:spChg>
      </pc:sldChg>
      <pc:sldMasterChg chg="modSldLayout">
        <pc:chgData name="A lia" userId="f4a2d0bf3ccef557" providerId="LiveId" clId="{800F734B-173E-430A-9755-C494FD533C51}" dt="2019-10-07T01:56:51.456" v="2329" actId="14100"/>
        <pc:sldMasterMkLst>
          <pc:docMk/>
          <pc:sldMasterMk cId="12388075" sldId="2147483687"/>
        </pc:sldMasterMkLst>
        <pc:sldLayoutChg chg="addSp delSp modSp">
          <pc:chgData name="A lia" userId="f4a2d0bf3ccef557" providerId="LiveId" clId="{800F734B-173E-430A-9755-C494FD533C51}" dt="2019-10-07T01:56:51.456" v="2329" actId="14100"/>
          <pc:sldLayoutMkLst>
            <pc:docMk/>
            <pc:sldMasterMk cId="12388075" sldId="2147483687"/>
            <pc:sldLayoutMk cId="3633701769" sldId="2147483696"/>
          </pc:sldLayoutMkLst>
          <pc:spChg chg="del">
            <ac:chgData name="A lia" userId="f4a2d0bf3ccef557" providerId="LiveId" clId="{800F734B-173E-430A-9755-C494FD533C51}" dt="2019-10-07T01:55:34.483" v="2258" actId="478"/>
            <ac:spMkLst>
              <pc:docMk/>
              <pc:sldMasterMk cId="12388075" sldId="2147483687"/>
              <pc:sldLayoutMk cId="3633701769" sldId="2147483696"/>
              <ac:spMk id="11" creationId="{91C28D02-BC6D-4837-8E21-52EA6E392469}"/>
            </ac:spMkLst>
          </pc:spChg>
          <pc:spChg chg="del">
            <ac:chgData name="A lia" userId="f4a2d0bf3ccef557" providerId="LiveId" clId="{800F734B-173E-430A-9755-C494FD533C51}" dt="2019-10-07T01:55:35.357" v="2259" actId="478"/>
            <ac:spMkLst>
              <pc:docMk/>
              <pc:sldMasterMk cId="12388075" sldId="2147483687"/>
              <pc:sldLayoutMk cId="3633701769" sldId="2147483696"/>
              <ac:spMk id="13" creationId="{585896E9-8AE4-4CE6-B380-3E23E476806D}"/>
            </ac:spMkLst>
          </pc:spChg>
          <pc:spChg chg="del">
            <ac:chgData name="A lia" userId="f4a2d0bf3ccef557" providerId="LiveId" clId="{800F734B-173E-430A-9755-C494FD533C51}" dt="2019-10-07T01:55:31.090" v="2256" actId="478"/>
            <ac:spMkLst>
              <pc:docMk/>
              <pc:sldMasterMk cId="12388075" sldId="2147483687"/>
              <pc:sldLayoutMk cId="3633701769" sldId="2147483696"/>
              <ac:spMk id="14" creationId="{F52D90C7-3006-4611-96BF-295374DAB135}"/>
            </ac:spMkLst>
          </pc:spChg>
          <pc:spChg chg="add del mod">
            <ac:chgData name="A lia" userId="f4a2d0bf3ccef557" providerId="LiveId" clId="{800F734B-173E-430A-9755-C494FD533C51}" dt="2019-10-07T01:56:17.418" v="2287" actId="478"/>
            <ac:spMkLst>
              <pc:docMk/>
              <pc:sldMasterMk cId="12388075" sldId="2147483687"/>
              <pc:sldLayoutMk cId="3633701769" sldId="2147483696"/>
              <ac:spMk id="15" creationId="{04D76E13-5801-430A-92A6-3CAF091A7092}"/>
            </ac:spMkLst>
          </pc:spChg>
          <pc:spChg chg="del">
            <ac:chgData name="A lia" userId="f4a2d0bf3ccef557" providerId="LiveId" clId="{800F734B-173E-430A-9755-C494FD533C51}" dt="2019-10-07T01:55:28.826" v="2253" actId="478"/>
            <ac:spMkLst>
              <pc:docMk/>
              <pc:sldMasterMk cId="12388075" sldId="2147483687"/>
              <pc:sldLayoutMk cId="3633701769" sldId="2147483696"/>
              <ac:spMk id="16" creationId="{8BEEB7FD-3775-401B-AA19-09D37B9A02E1}"/>
            </ac:spMkLst>
          </pc:spChg>
          <pc:spChg chg="mod">
            <ac:chgData name="A lia" userId="f4a2d0bf3ccef557" providerId="LiveId" clId="{800F734B-173E-430A-9755-C494FD533C51}" dt="2019-10-07T01:56:01.172" v="2262" actId="14100"/>
            <ac:spMkLst>
              <pc:docMk/>
              <pc:sldMasterMk cId="12388075" sldId="2147483687"/>
              <pc:sldLayoutMk cId="3633701769" sldId="2147483696"/>
              <ac:spMk id="17" creationId="{4A8F6AEC-C40A-48FF-B891-006EE9C9C7F7}"/>
            </ac:spMkLst>
          </pc:spChg>
          <pc:spChg chg="mod">
            <ac:chgData name="A lia" userId="f4a2d0bf3ccef557" providerId="LiveId" clId="{800F734B-173E-430A-9755-C494FD533C51}" dt="2019-10-07T01:56:13.122" v="2284" actId="14100"/>
            <ac:spMkLst>
              <pc:docMk/>
              <pc:sldMasterMk cId="12388075" sldId="2147483687"/>
              <pc:sldLayoutMk cId="3633701769" sldId="2147483696"/>
              <ac:spMk id="18" creationId="{1C23DA76-B746-4292-9404-D7C4DDE294E7}"/>
            </ac:spMkLst>
          </pc:spChg>
          <pc:spChg chg="del">
            <ac:chgData name="A lia" userId="f4a2d0bf3ccef557" providerId="LiveId" clId="{800F734B-173E-430A-9755-C494FD533C51}" dt="2019-10-07T01:56:19.347" v="2288" actId="478"/>
            <ac:spMkLst>
              <pc:docMk/>
              <pc:sldMasterMk cId="12388075" sldId="2147483687"/>
              <pc:sldLayoutMk cId="3633701769" sldId="2147483696"/>
              <ac:spMk id="19" creationId="{561E112B-820E-4F42-A751-F74289B4CFE6}"/>
            </ac:spMkLst>
          </pc:spChg>
          <pc:spChg chg="del">
            <ac:chgData name="A lia" userId="f4a2d0bf3ccef557" providerId="LiveId" clId="{800F734B-173E-430A-9755-C494FD533C51}" dt="2019-10-07T01:55:32.240" v="2257" actId="478"/>
            <ac:spMkLst>
              <pc:docMk/>
              <pc:sldMasterMk cId="12388075" sldId="2147483687"/>
              <pc:sldLayoutMk cId="3633701769" sldId="2147483696"/>
              <ac:spMk id="20" creationId="{713070CB-A27B-44F4-9C9A-317CC32ACCDA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2" creationId="{EB523B7B-CAE3-4144-80BF-48695A093EA1}"/>
            </ac:spMkLst>
          </pc:spChg>
          <pc:spChg chg="add mod">
            <ac:chgData name="A lia" userId="f4a2d0bf3ccef557" providerId="LiveId" clId="{800F734B-173E-430A-9755-C494FD533C51}" dt="2019-10-07T01:56:29.459" v="2296" actId="122"/>
            <ac:spMkLst>
              <pc:docMk/>
              <pc:sldMasterMk cId="12388075" sldId="2147483687"/>
              <pc:sldLayoutMk cId="3633701769" sldId="2147483696"/>
              <ac:spMk id="23" creationId="{F85F8A62-66A5-46BF-A2FE-1D28CED4F2D0}"/>
            </ac:spMkLst>
          </pc:spChg>
          <pc:spChg chg="del">
            <ac:chgData name="A lia" userId="f4a2d0bf3ccef557" providerId="LiveId" clId="{800F734B-173E-430A-9755-C494FD533C51}" dt="2019-10-07T01:55:29.565" v="2254" actId="478"/>
            <ac:spMkLst>
              <pc:docMk/>
              <pc:sldMasterMk cId="12388075" sldId="2147483687"/>
              <pc:sldLayoutMk cId="3633701769" sldId="2147483696"/>
              <ac:spMk id="25" creationId="{427D89CA-8D59-44B6-BF05-B5727ECF40EC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6" creationId="{67E9A869-C112-4610-8851-DC3F8F28EB8A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7" creationId="{871BC8FD-AB78-4699-A671-00D7A4010E74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28" creationId="{2AA1F6B4-AA83-4DDF-82C8-EAA6C50090AB}"/>
            </ac:spMkLst>
          </pc:spChg>
          <pc:spChg chg="add mod">
            <ac:chgData name="A lia" userId="f4a2d0bf3ccef557" providerId="LiveId" clId="{800F734B-173E-430A-9755-C494FD533C51}" dt="2019-10-07T01:56:39.859" v="2325" actId="20577"/>
            <ac:spMkLst>
              <pc:docMk/>
              <pc:sldMasterMk cId="12388075" sldId="2147483687"/>
              <pc:sldLayoutMk cId="3633701769" sldId="2147483696"/>
              <ac:spMk id="34" creationId="{DE21C896-DE3D-4EE4-8154-ED22869AC4DA}"/>
            </ac:spMkLst>
          </pc:spChg>
          <pc:spChg chg="add mod">
            <ac:chgData name="A lia" userId="f4a2d0bf3ccef557" providerId="LiveId" clId="{800F734B-173E-430A-9755-C494FD533C51}" dt="2019-10-07T01:56:38.626" v="2324" actId="20577"/>
            <ac:spMkLst>
              <pc:docMk/>
              <pc:sldMasterMk cId="12388075" sldId="2147483687"/>
              <pc:sldLayoutMk cId="3633701769" sldId="2147483696"/>
              <ac:spMk id="35" creationId="{DDEA3E2A-D05F-4070-A621-57E12D362D57}"/>
            </ac:spMkLst>
          </pc:spChg>
          <pc:spChg chg="add mod">
            <ac:chgData name="A lia" userId="f4a2d0bf3ccef557" providerId="LiveId" clId="{800F734B-173E-430A-9755-C494FD533C51}" dt="2019-10-07T01:56:41.586" v="2326"/>
            <ac:spMkLst>
              <pc:docMk/>
              <pc:sldMasterMk cId="12388075" sldId="2147483687"/>
              <pc:sldLayoutMk cId="3633701769" sldId="2147483696"/>
              <ac:spMk id="36" creationId="{3702B007-F287-4F4C-89CB-0D41A590F9DF}"/>
            </ac:spMkLst>
          </pc:spChg>
          <pc:spChg chg="add mod">
            <ac:chgData name="A lia" userId="f4a2d0bf3ccef557" providerId="LiveId" clId="{800F734B-173E-430A-9755-C494FD533C51}" dt="2019-10-07T01:56:42.483" v="2327"/>
            <ac:spMkLst>
              <pc:docMk/>
              <pc:sldMasterMk cId="12388075" sldId="2147483687"/>
              <pc:sldLayoutMk cId="3633701769" sldId="2147483696"/>
              <ac:spMk id="37" creationId="{F64BA864-F12B-4877-9251-8584BE1A8A18}"/>
            </ac:spMkLst>
          </pc:spChg>
          <pc:spChg chg="add">
            <ac:chgData name="A lia" userId="f4a2d0bf3ccef557" providerId="LiveId" clId="{800F734B-173E-430A-9755-C494FD533C51}" dt="2019-10-07T01:55:53.743" v="2260"/>
            <ac:spMkLst>
              <pc:docMk/>
              <pc:sldMasterMk cId="12388075" sldId="2147483687"/>
              <pc:sldLayoutMk cId="3633701769" sldId="2147483696"/>
              <ac:spMk id="38" creationId="{10BFF0C8-9702-4A20-BEA6-4D55BE95CD5E}"/>
            </ac:spMkLst>
          </pc:spChg>
          <pc:spChg chg="add mod">
            <ac:chgData name="A lia" userId="f4a2d0bf3ccef557" providerId="LiveId" clId="{800F734B-173E-430A-9755-C494FD533C51}" dt="2019-10-07T01:56:51.456" v="2329" actId="14100"/>
            <ac:spMkLst>
              <pc:docMk/>
              <pc:sldMasterMk cId="12388075" sldId="2147483687"/>
              <pc:sldLayoutMk cId="3633701769" sldId="2147483696"/>
              <ac:spMk id="39" creationId="{C0727356-88CF-49D2-A4EB-DDB6E16CCEB9}"/>
            </ac:spMkLst>
          </pc:spChg>
          <pc:grpChg chg="add">
            <ac:chgData name="A lia" userId="f4a2d0bf3ccef557" providerId="LiveId" clId="{800F734B-173E-430A-9755-C494FD533C51}" dt="2019-10-07T01:55:53.743" v="2260"/>
            <ac:grpSpMkLst>
              <pc:docMk/>
              <pc:sldMasterMk cId="12388075" sldId="2147483687"/>
              <pc:sldLayoutMk cId="3633701769" sldId="2147483696"/>
              <ac:grpSpMk id="29" creationId="{18C70E9E-FDFA-49A2-8B19-96A6AF42ACDD}"/>
            </ac:grpSpMkLst>
          </pc:grpChg>
          <pc:cxnChg chg="del">
            <ac:chgData name="A lia" userId="f4a2d0bf3ccef557" providerId="LiveId" clId="{800F734B-173E-430A-9755-C494FD533C51}" dt="2019-10-07T01:55:29.886" v="2255" actId="478"/>
            <ac:cxnSpMkLst>
              <pc:docMk/>
              <pc:sldMasterMk cId="12388075" sldId="2147483687"/>
              <pc:sldLayoutMk cId="3633701769" sldId="2147483696"/>
              <ac:cxnSpMk id="21" creationId="{F5B3AECA-9A02-4C89-B45B-7ED1C2AFCE1E}"/>
            </ac:cxnSpMkLst>
          </pc:cxn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온라인게임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Sheet1!$C$7:$H$7</c:f>
              <c:numCache>
                <c:formatCode>General</c:formatCode>
                <c:ptCount val="6"/>
                <c:pt idx="0">
                  <c:v>42.6</c:v>
                </c:pt>
                <c:pt idx="1">
                  <c:v>49.2</c:v>
                </c:pt>
                <c:pt idx="2">
                  <c:v>55.6</c:v>
                </c:pt>
                <c:pt idx="3">
                  <c:v>56.1</c:v>
                </c:pt>
                <c:pt idx="4">
                  <c:v>69.900000000000006</c:v>
                </c:pt>
                <c:pt idx="5">
                  <c:v>70.8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6-47FB-B891-737130CF8876}"/>
            </c:ext>
          </c:extLst>
        </c:ser>
        <c:ser>
          <c:idx val="1"/>
          <c:order val="1"/>
          <c:tx>
            <c:strRef>
              <c:f>Sheet1!$B$8</c:f>
              <c:strCache>
                <c:ptCount val="1"/>
                <c:pt idx="0">
                  <c:v>모바일게임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Sheet1!$C$8:$H$8</c:f>
              <c:numCache>
                <c:formatCode>General</c:formatCode>
                <c:ptCount val="6"/>
                <c:pt idx="0">
                  <c:v>39.700000000000003</c:v>
                </c:pt>
                <c:pt idx="1">
                  <c:v>32.5</c:v>
                </c:pt>
                <c:pt idx="2">
                  <c:v>29.2</c:v>
                </c:pt>
                <c:pt idx="3">
                  <c:v>23.9</c:v>
                </c:pt>
                <c:pt idx="4">
                  <c:v>8.1999999999999993</c:v>
                </c:pt>
                <c:pt idx="5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56-47FB-B891-737130CF8876}"/>
            </c:ext>
          </c:extLst>
        </c:ser>
        <c:ser>
          <c:idx val="2"/>
          <c:order val="2"/>
          <c:tx>
            <c:strRef>
              <c:f>Sheet1!$B$9</c:f>
              <c:strCache>
                <c:ptCount val="1"/>
                <c:pt idx="0">
                  <c:v>PC게임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Sheet1!$C$9:$H$9</c:f>
              <c:numCache>
                <c:formatCode>General</c:formatCode>
                <c:ptCount val="6"/>
                <c:pt idx="0">
                  <c:v>13.5</c:v>
                </c:pt>
                <c:pt idx="1">
                  <c:v>15.5</c:v>
                </c:pt>
                <c:pt idx="2">
                  <c:v>12.3</c:v>
                </c:pt>
                <c:pt idx="3">
                  <c:v>17.100000000000001</c:v>
                </c:pt>
                <c:pt idx="4">
                  <c:v>18.399999999999999</c:v>
                </c:pt>
                <c:pt idx="5">
                  <c:v>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56-47FB-B891-737130CF8876}"/>
            </c:ext>
          </c:extLst>
        </c:ser>
        <c:ser>
          <c:idx val="3"/>
          <c:order val="3"/>
          <c:tx>
            <c:strRef>
              <c:f>Sheet1!$B$10</c:f>
              <c:strCache>
                <c:ptCount val="1"/>
                <c:pt idx="0">
                  <c:v>비디오게임</c:v>
                </c:pt>
              </c:strCache>
            </c:strRef>
          </c:tx>
          <c:spPr>
            <a:solidFill>
              <a:schemeClr val="accent6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Sheet1!$C$10:$H$10</c:f>
              <c:numCache>
                <c:formatCode>General</c:formatCode>
                <c:ptCount val="6"/>
                <c:pt idx="0">
                  <c:v>2.4</c:v>
                </c:pt>
                <c:pt idx="1">
                  <c:v>1.6</c:v>
                </c:pt>
                <c:pt idx="2">
                  <c:v>1.6</c:v>
                </c:pt>
                <c:pt idx="3">
                  <c:v>1</c:v>
                </c:pt>
                <c:pt idx="4">
                  <c:v>0.7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56-47FB-B891-737130CF8876}"/>
            </c:ext>
          </c:extLst>
        </c:ser>
        <c:ser>
          <c:idx val="4"/>
          <c:order val="4"/>
          <c:tx>
            <c:strRef>
              <c:f>Sheet1!$B$11</c:f>
              <c:strCache>
                <c:ptCount val="1"/>
                <c:pt idx="0">
                  <c:v>아케이드게임</c:v>
                </c:pt>
              </c:strCache>
            </c:strRef>
          </c:tx>
          <c:spPr>
            <a:solidFill>
              <a:schemeClr val="accent5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Sheet1!$C$11:$H$11</c:f>
              <c:numCache>
                <c:formatCode>General</c:formatCode>
                <c:ptCount val="6"/>
                <c:pt idx="0">
                  <c:v>0.7</c:v>
                </c:pt>
                <c:pt idx="1">
                  <c:v>0.4</c:v>
                </c:pt>
                <c:pt idx="2">
                  <c:v>0.4</c:v>
                </c:pt>
                <c:pt idx="3">
                  <c:v>0.7</c:v>
                </c:pt>
                <c:pt idx="4">
                  <c:v>0.7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56-47FB-B891-737130CF8876}"/>
            </c:ext>
          </c:extLst>
        </c:ser>
        <c:ser>
          <c:idx val="5"/>
          <c:order val="5"/>
          <c:tx>
            <c:strRef>
              <c:f>Sheet1!$B$12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>
                <a:lumMod val="6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Sheet1!$C$6:$H$6</c:f>
              <c:strCache>
                <c:ptCount val="6"/>
                <c:pt idx="0">
                  <c:v>2016년</c:v>
                </c:pt>
                <c:pt idx="1">
                  <c:v>2015년</c:v>
                </c:pt>
                <c:pt idx="2">
                  <c:v>2014년</c:v>
                </c:pt>
                <c:pt idx="3">
                  <c:v>2013년</c:v>
                </c:pt>
                <c:pt idx="4">
                  <c:v>2012년</c:v>
                </c:pt>
                <c:pt idx="5">
                  <c:v>2011년</c:v>
                </c:pt>
              </c:strCache>
            </c:strRef>
          </c:cat>
          <c:val>
            <c:numRef>
              <c:f>Sheet1!$C$12:$H$12</c:f>
              <c:numCache>
                <c:formatCode>General</c:formatCode>
                <c:ptCount val="6"/>
                <c:pt idx="0">
                  <c:v>1.0999999999999801</c:v>
                </c:pt>
                <c:pt idx="1">
                  <c:v>0.79999999999999716</c:v>
                </c:pt>
                <c:pt idx="2">
                  <c:v>0.90000000000000568</c:v>
                </c:pt>
                <c:pt idx="3">
                  <c:v>1.2000000000000028</c:v>
                </c:pt>
                <c:pt idx="4">
                  <c:v>2.0999999999999943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56-47FB-B891-737130CF887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58673920"/>
        <c:axId val="72359936"/>
      </c:barChart>
      <c:catAx>
        <c:axId val="158673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359936"/>
        <c:crosses val="autoZero"/>
        <c:auto val="1"/>
        <c:lblAlgn val="ctr"/>
        <c:lblOffset val="100"/>
        <c:noMultiLvlLbl val="0"/>
      </c:catAx>
      <c:valAx>
        <c:axId val="72359936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5867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83968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468772" y="992912"/>
            <a:ext cx="4279692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66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135682" cy="422447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851920" y="1057300"/>
            <a:ext cx="0" cy="420105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/>
          <p:cNvSpPr>
            <a:spLocks noGrp="1"/>
          </p:cNvSpPr>
          <p:nvPr>
            <p:ph idx="22"/>
          </p:nvPr>
        </p:nvSpPr>
        <p:spPr>
          <a:xfrm>
            <a:off x="4139953" y="992912"/>
            <a:ext cx="4608511" cy="4265446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5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5" hasCustomPrompt="1"/>
          </p:nvPr>
        </p:nvSpPr>
        <p:spPr>
          <a:xfrm>
            <a:off x="315244" y="409228"/>
            <a:ext cx="8433220" cy="3244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38735" y="733647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913284"/>
            <a:ext cx="8266467" cy="4320480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303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409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8283678" y="4854677"/>
            <a:ext cx="821990" cy="89865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83568" y="0"/>
            <a:ext cx="8291264" cy="40922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28205" y="553249"/>
            <a:ext cx="8266467" cy="468051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287376" y="5377780"/>
            <a:ext cx="831707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8101048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9" name="슬라이드 번호 개체 틀 3"/>
          <p:cNvSpPr txBox="1">
            <a:spLocks noGrp="1"/>
          </p:cNvSpPr>
          <p:nvPr userDrawn="1"/>
        </p:nvSpPr>
        <p:spPr bwMode="auto">
          <a:xfrm>
            <a:off x="7382186" y="5377780"/>
            <a:ext cx="1726318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0" name="직각 삼각형 19"/>
          <p:cNvSpPr/>
          <p:nvPr userDrawn="1"/>
        </p:nvSpPr>
        <p:spPr>
          <a:xfrm rot="5400000">
            <a:off x="-114858" y="114858"/>
            <a:ext cx="913284" cy="683568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128689" cy="57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985292"/>
            <a:ext cx="3491879" cy="640071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제목 4">
            <a:extLst>
              <a:ext uri="{FF2B5EF4-FFF2-40B4-BE49-F238E27FC236}">
                <a16:creationId xmlns:a16="http://schemas.microsoft.com/office/drawing/2014/main" id="{F85F8A62-66A5-46BF-A2FE-1D28CED4F2D0}"/>
              </a:ext>
            </a:extLst>
          </p:cNvPr>
          <p:cNvSpPr txBox="1">
            <a:spLocks/>
          </p:cNvSpPr>
          <p:nvPr userDrawn="1"/>
        </p:nvSpPr>
        <p:spPr>
          <a:xfrm>
            <a:off x="128691" y="985292"/>
            <a:ext cx="3003150" cy="62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950" b="1" kern="1200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id="{29605134-A6A8-4C68-92B0-E7ECD3EEE885}"/>
              </a:ext>
            </a:extLst>
          </p:cNvPr>
          <p:cNvSpPr/>
          <p:nvPr userDrawn="1"/>
        </p:nvSpPr>
        <p:spPr>
          <a:xfrm flipH="1" flipV="1">
            <a:off x="516782" y="1779834"/>
            <a:ext cx="128688" cy="3364707"/>
          </a:xfrm>
          <a:prstGeom prst="roundRect">
            <a:avLst>
              <a:gd name="adj" fmla="val 50000"/>
            </a:avLst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Line 13">
            <a:extLst>
              <a:ext uri="{FF2B5EF4-FFF2-40B4-BE49-F238E27FC236}">
                <a16:creationId xmlns:a16="http://schemas.microsoft.com/office/drawing/2014/main" id="{C0727356-88CF-49D2-A4EB-DDB6E16CCEB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28689" y="5367508"/>
            <a:ext cx="8475757" cy="637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텍스트 개체 틀 15">
            <a:extLst>
              <a:ext uri="{FF2B5EF4-FFF2-40B4-BE49-F238E27FC236}">
                <a16:creationId xmlns:a16="http://schemas.microsoft.com/office/drawing/2014/main" id="{FDC7EB74-E14C-4EC3-9470-B3F1C2BA001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62174" y="1797050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6A6AD6-BDDA-4285-9987-EC1C19606828}"/>
              </a:ext>
            </a:extLst>
          </p:cNvPr>
          <p:cNvCxnSpPr>
            <a:cxnSpLocks/>
          </p:cNvCxnSpPr>
          <p:nvPr userDrawn="1"/>
        </p:nvCxnSpPr>
        <p:spPr>
          <a:xfrm>
            <a:off x="267692" y="1461542"/>
            <a:ext cx="2720132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F6D69891-D47A-4460-BFFE-34480B9683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3005" y="1779835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 b="1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3" name="슬라이드 번호 개체 틀 3">
            <a:extLst>
              <a:ext uri="{FF2B5EF4-FFF2-40B4-BE49-F238E27FC236}">
                <a16:creationId xmlns:a16="http://schemas.microsoft.com/office/drawing/2014/main" id="{C474374E-C2F4-443E-94CA-80C335801E2F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3370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1C6828FF-CED0-49FE-BDC3-01A4126B65A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85896E9-8AE4-4CE6-B380-3E23E476806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2D90C7-3006-4611-96BF-295374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BEEB7FD-3775-401B-AA19-09D37B9A02E1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427D89CA-8D59-44B6-BF05-B5727ECF40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4A8F6AEC-C40A-48FF-B891-006EE9C9C7F7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301">
            <a:extLst>
              <a:ext uri="{FF2B5EF4-FFF2-40B4-BE49-F238E27FC236}">
                <a16:creationId xmlns:a16="http://schemas.microsoft.com/office/drawing/2014/main" id="{1C23DA76-B746-4292-9404-D7C4DDE294E7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61E112B-820E-4F42-A751-F74289B4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713070CB-A27B-44F4-9C9A-317CC32ACC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B3AECA-9A02-4C89-B45B-7ED1C2AFCE1E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B24E5BE5-B4DE-4739-B265-0AB8AC755A4C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605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4283968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A0C0B21-0D53-4640-8A9A-A337F0A3D05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8772" y="697259"/>
            <a:ext cx="4279692" cy="4464498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4A62169F-678F-4616-9F6D-EFB9D6CAF6A4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301">
            <a:extLst>
              <a:ext uri="{FF2B5EF4-FFF2-40B4-BE49-F238E27FC236}">
                <a16:creationId xmlns:a16="http://schemas.microsoft.com/office/drawing/2014/main" id="{0E40EA08-F086-462C-B3D7-8C4A602269E6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6D1CF3D-2D26-492A-90ED-006F747D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764F884-BFF8-495F-874B-8C75A69E6D5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4872BE4-C7D4-4311-87D1-3D3F74DF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05" y="697258"/>
            <a:ext cx="3654560" cy="208822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A9C85E7-54C1-4785-972A-B94366322D8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23854" y="3073517"/>
            <a:ext cx="3644090" cy="2088239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10C9F58D-0456-40A0-980E-26B414C7922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56A6E61C-C431-444E-8BC7-E8E1EF4F0961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CA9B36BC-FECB-4486-8D94-6C02E9D1564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01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822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627791" y="697259"/>
            <a:ext cx="6120673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162350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9F9E0E-18E7-48EC-9150-54BB3E9E76FE}"/>
              </a:ext>
            </a:extLst>
          </p:cNvPr>
          <p:cNvCxnSpPr>
            <a:cxnSpLocks/>
          </p:cNvCxnSpPr>
          <p:nvPr userDrawn="1"/>
        </p:nvCxnSpPr>
        <p:spPr>
          <a:xfrm>
            <a:off x="2339752" y="913284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4A52EA0-38FE-467F-97AE-CDF45963E68E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슬라이드 번호 개체 틀 3">
            <a:extLst>
              <a:ext uri="{FF2B5EF4-FFF2-40B4-BE49-F238E27FC236}">
                <a16:creationId xmlns:a16="http://schemas.microsoft.com/office/drawing/2014/main" id="{B0B943F8-F70B-4377-B124-28003F5E7F9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410EE8B4-E186-443E-8744-A981F6FEE7F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7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914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0414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139953" y="697259"/>
            <a:ext cx="4608511" cy="445835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DA4AF4-8B12-4DAC-BDFD-685006017CA3}"/>
              </a:ext>
            </a:extLst>
          </p:cNvPr>
          <p:cNvCxnSpPr>
            <a:cxnSpLocks/>
          </p:cNvCxnSpPr>
          <p:nvPr userDrawn="1"/>
        </p:nvCxnSpPr>
        <p:spPr>
          <a:xfrm>
            <a:off x="3851920" y="841276"/>
            <a:ext cx="0" cy="4051733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5CAD32B-0B90-4ACC-829F-B47C378FBE99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428206" y="697259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8E340D1-AF09-4FA9-9258-A0E506926798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532515D-010D-4196-ACEE-0106E0F3E72A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B241D547-8884-47AE-B616-8D79B1857419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E9DD4F8-182A-40B3-BB22-A18B840D722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28206" y="2995370"/>
            <a:ext cx="3135682" cy="2160241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7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B8526E8-5F59-403B-94F0-E9C759106A9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DCCA9928-F34B-44ED-906A-CE00EF31DF21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301">
            <a:extLst>
              <a:ext uri="{FF2B5EF4-FFF2-40B4-BE49-F238E27FC236}">
                <a16:creationId xmlns:a16="http://schemas.microsoft.com/office/drawing/2014/main" id="{F6DBF327-DA0B-4FCA-981B-5F778A217EBC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E1AC665-A225-4652-BABA-B5CBE7BD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68F9BD-2267-4203-92E1-E9632B08E50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A5A2B4B-B84B-4B2B-9482-28244F6F5E4D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1C9482FF-F985-40A7-818E-610EA6BD613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BDE4B86A-5F13-4DEF-B335-18AA32AB417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1982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4F85ECC-5D91-4D37-9641-2F1104CF85F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28207" y="697259"/>
            <a:ext cx="8320258" cy="4464497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1C28D02-BC6D-4837-8E21-52EA6E3924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19324"/>
            <a:ext cx="7633505" cy="24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B733B8D0-842E-46F3-9C5A-5B7AE12513BB}"/>
              </a:ext>
            </a:extLst>
          </p:cNvPr>
          <p:cNvSpPr/>
          <p:nvPr userDrawn="1"/>
        </p:nvSpPr>
        <p:spPr>
          <a:xfrm rot="16200000">
            <a:off x="8558527" y="5129525"/>
            <a:ext cx="559388" cy="611561"/>
          </a:xfrm>
          <a:prstGeom prst="rt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  <a:effectLst>
            <a:outerShdw blurRad="50800" dist="38100" dir="27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172400" y="5449788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82536482-892D-4186-8611-CD23EE2EC23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87375" y="5367508"/>
            <a:ext cx="8317071" cy="102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0730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308">
            <a:extLst>
              <a:ext uri="{FF2B5EF4-FFF2-40B4-BE49-F238E27FC236}">
                <a16:creationId xmlns:a16="http://schemas.microsoft.com/office/drawing/2014/main" id="{47F7D1B8-F8CF-4301-978C-0A79AD935F9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486704"/>
              </p:ext>
            </p:extLst>
          </p:nvPr>
        </p:nvGraphicFramePr>
        <p:xfrm>
          <a:off x="94804" y="3937620"/>
          <a:ext cx="8972550" cy="1695100"/>
        </p:xfrm>
        <a:graphic>
          <a:graphicData uri="http://schemas.openxmlformats.org/drawingml/2006/table">
            <a:tbl>
              <a:tblPr/>
              <a:tblGrid>
                <a:gridCol w="89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95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                                  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8">
            <a:extLst>
              <a:ext uri="{FF2B5EF4-FFF2-40B4-BE49-F238E27FC236}">
                <a16:creationId xmlns:a16="http://schemas.microsoft.com/office/drawing/2014/main" id="{1125E8C1-1A99-4D8F-949E-83A98E81C145}"/>
              </a:ext>
            </a:extLst>
          </p:cNvPr>
          <p:cNvSpPr/>
          <p:nvPr userDrawn="1"/>
        </p:nvSpPr>
        <p:spPr>
          <a:xfrm>
            <a:off x="0" y="-1"/>
            <a:ext cx="9144000" cy="4092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1301">
            <a:extLst>
              <a:ext uri="{FF2B5EF4-FFF2-40B4-BE49-F238E27FC236}">
                <a16:creationId xmlns:a16="http://schemas.microsoft.com/office/drawing/2014/main" id="{1072FBE9-F255-4ADD-965B-1AECE63E8C42}"/>
              </a:ext>
            </a:extLst>
          </p:cNvPr>
          <p:cNvSpPr/>
          <p:nvPr userDrawn="1"/>
        </p:nvSpPr>
        <p:spPr>
          <a:xfrm>
            <a:off x="1" y="1"/>
            <a:ext cx="3067939" cy="489543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2012C7-63DB-483D-9F42-032E567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25A0F32-FF9C-4DDC-9CB1-1E4DCF5C6E3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101340" y="1"/>
            <a:ext cx="6042660" cy="4092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50000"/>
              </a:lnSpc>
              <a:buNone/>
              <a:defRPr sz="16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5518D623-47FD-47C9-ACD1-5A1DE2B3CD18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8028384" y="5377780"/>
            <a:ext cx="1008112" cy="18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12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graphicFrame>
        <p:nvGraphicFramePr>
          <p:cNvPr id="12" name="Group 315">
            <a:extLst>
              <a:ext uri="{FF2B5EF4-FFF2-40B4-BE49-F238E27FC236}">
                <a16:creationId xmlns:a16="http://schemas.microsoft.com/office/drawing/2014/main" id="{D0D823F7-0166-4B76-AEE8-12597BA6E8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39853370"/>
              </p:ext>
            </p:extLst>
          </p:nvPr>
        </p:nvGraphicFramePr>
        <p:xfrm>
          <a:off x="6587778" y="603730"/>
          <a:ext cx="2479576" cy="3177278"/>
        </p:xfrm>
        <a:graphic>
          <a:graphicData uri="http://schemas.openxmlformats.org/drawingml/2006/table">
            <a:tbl>
              <a:tblPr/>
              <a:tblGrid>
                <a:gridCol w="247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</a:txBody>
                  <a:tcPr marL="91462" marR="91462" marT="38100" marB="381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66">
            <a:extLst>
              <a:ext uri="{FF2B5EF4-FFF2-40B4-BE49-F238E27FC236}">
                <a16:creationId xmlns:a16="http://schemas.microsoft.com/office/drawing/2014/main" id="{84130FA6-0504-48DC-A8EB-C611782EC9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504" y="913284"/>
            <a:ext cx="6336258" cy="29082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b="0">
              <a:ea typeface="돋움" pitchFamily="50" charset="-127"/>
            </a:endParaRPr>
          </a:p>
        </p:txBody>
      </p:sp>
      <p:graphicFrame>
        <p:nvGraphicFramePr>
          <p:cNvPr id="18" name="Group 50">
            <a:extLst>
              <a:ext uri="{FF2B5EF4-FFF2-40B4-BE49-F238E27FC236}">
                <a16:creationId xmlns:a16="http://schemas.microsoft.com/office/drawing/2014/main" id="{447EB60A-4DDC-438F-B652-9AD7E7F787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7956189"/>
              </p:ext>
            </p:extLst>
          </p:nvPr>
        </p:nvGraphicFramePr>
        <p:xfrm>
          <a:off x="107504" y="605780"/>
          <a:ext cx="6336258" cy="257530"/>
        </p:xfrm>
        <a:graphic>
          <a:graphicData uri="http://schemas.openxmlformats.org/drawingml/2006/table">
            <a:tbl>
              <a:tblPr/>
              <a:tblGrid>
                <a:gridCol w="57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97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7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 번호</a:t>
                      </a: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장소 명칭</a:t>
                      </a: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T="38100" marB="3810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705E3531-60F1-4247-BA85-480495C5CCE6}"/>
              </a:ext>
            </a:extLst>
          </p:cNvPr>
          <p:cNvSpPr txBox="1">
            <a:spLocks noGrp="1"/>
          </p:cNvSpPr>
          <p:nvPr userDrawn="1"/>
        </p:nvSpPr>
        <p:spPr bwMode="auto">
          <a:xfrm>
            <a:off x="6828568" y="5856414"/>
            <a:ext cx="2133600" cy="158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AF9F8F0B-2440-4609-841D-CD4C983223C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84015" y="621397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6545A920-96F2-4CD9-ABA5-C8C88CD46DB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908151" y="612966"/>
            <a:ext cx="647625" cy="2302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16574C6F-E255-48D5-93CC-DB90CBF0514F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203848" y="612966"/>
            <a:ext cx="792088" cy="238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D87DBFC9-0BFD-431B-A241-ACB0294C27F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644008" y="603730"/>
            <a:ext cx="1799753" cy="2595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1868CA45-FCC6-4B78-AF73-A22A6F91896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587778" y="697260"/>
            <a:ext cx="2479576" cy="3083748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marR="0" indent="-1714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1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9EFB9F97-347F-41DF-907B-95CE6894C33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07504" y="4081636"/>
            <a:ext cx="2376264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9B21E8B9-A0C7-434A-8CFE-0D3E19643BA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555776" y="4081636"/>
            <a:ext cx="6408712" cy="155108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" dirty="0"/>
              <a:t>텍스트 </a:t>
            </a:r>
          </a:p>
        </p:txBody>
      </p:sp>
    </p:spTree>
    <p:extLst>
      <p:ext uri="{BB962C8B-B14F-4D97-AF65-F5344CB8AC3E}">
        <p14:creationId xmlns:p14="http://schemas.microsoft.com/office/powerpoint/2010/main" val="408446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64840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553244"/>
            <a:ext cx="8433220" cy="3244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877663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985292"/>
            <a:ext cx="365456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201316"/>
            <a:ext cx="0" cy="3816424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985292"/>
            <a:ext cx="4284016" cy="42484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193538"/>
            <a:ext cx="3644090" cy="201622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2508948" y="193204"/>
            <a:ext cx="1214552" cy="305885"/>
            <a:chOff x="2508948" y="739027"/>
            <a:chExt cx="1214552" cy="30588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172511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95536" y="625252"/>
            <a:ext cx="8352928" cy="46488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417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5"/>
            <a:ext cx="8291264" cy="417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377780"/>
            <a:ext cx="8101048" cy="155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FC4B189E-AD7A-48A6-BC51-6B76282E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697260"/>
            <a:ext cx="8280920" cy="4536504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22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rot="5400000">
            <a:off x="-183667" y="201922"/>
            <a:ext cx="4687810" cy="4283968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5847911" y="2423475"/>
            <a:ext cx="3496850" cy="3131840"/>
          </a:xfrm>
          <a:prstGeom prst="rtTriangle">
            <a:avLst/>
          </a:prstGeom>
          <a:solidFill>
            <a:schemeClr val="bg2">
              <a:lumMod val="75000"/>
              <a:alpha val="80000"/>
            </a:schemeClr>
          </a:solidFill>
          <a:ln w="3175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7784" y="1633364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5856" y="1777380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3768" y="1129308"/>
            <a:ext cx="5059055" cy="280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9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9020" y="2281436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7092" y="2425452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282" y="2913929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114354" y="3057945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9592" y="3552463"/>
            <a:ext cx="720079" cy="8172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47664" y="3696479"/>
            <a:ext cx="2880320" cy="5665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90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6" r:id="rId2"/>
    <p:sldLayoutId id="2147483672" r:id="rId3"/>
    <p:sldLayoutId id="2147483673" r:id="rId4"/>
    <p:sldLayoutId id="2147483674" r:id="rId5"/>
    <p:sldLayoutId id="2147483677" r:id="rId6"/>
    <p:sldLayoutId id="2147483676" r:id="rId7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1391-9D23-4A36-9EB8-008C07D57357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A3A00-B2D0-4C5F-9D73-6867A820F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02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0" r:id="rId3"/>
    <p:sldLayoutId id="2147483683" r:id="rId4"/>
    <p:sldLayoutId id="2147483689" r:id="rId5"/>
    <p:sldLayoutId id="2147483682" r:id="rId6"/>
    <p:sldLayoutId id="2147483684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70A1C-5EDD-4FB9-8629-BF1B88D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5392-5488-4739-BC78-3C7786CE1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19BD-9EE0-4E39-B4DE-EB6A6E79D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9ED2-0561-4BDB-BE0F-8F331B1B36BD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AF8A-22CB-43C1-915F-A8F0354ED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12CB0-27B5-436A-99D7-87F378D5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8530-5683-459B-A172-BD46F1FA75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8" r:id="rId2"/>
    <p:sldLayoutId id="2147483690" r:id="rId3"/>
    <p:sldLayoutId id="2147483691" r:id="rId4"/>
    <p:sldLayoutId id="2147483697" r:id="rId5"/>
    <p:sldLayoutId id="2147483692" r:id="rId6"/>
    <p:sldLayoutId id="2147483695" r:id="rId7"/>
    <p:sldLayoutId id="2147483694" r:id="rId8"/>
    <p:sldLayoutId id="2147483693" r:id="rId9"/>
    <p:sldLayoutId id="214748369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C94647F7-EAEF-4B43-8CB5-9013A229D7A9}"/>
              </a:ext>
            </a:extLst>
          </p:cNvPr>
          <p:cNvSpPr/>
          <p:nvPr/>
        </p:nvSpPr>
        <p:spPr>
          <a:xfrm>
            <a:off x="-509235" y="4687809"/>
            <a:ext cx="1018469" cy="1018469"/>
          </a:xfrm>
          <a:prstGeom prst="diamond">
            <a:avLst/>
          </a:prstGeom>
          <a:solidFill>
            <a:schemeClr val="accent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FCACD087-D0F6-4ED0-93EA-6845977B879F}"/>
              </a:ext>
            </a:extLst>
          </p:cNvPr>
          <p:cNvSpPr/>
          <p:nvPr/>
        </p:nvSpPr>
        <p:spPr>
          <a:xfrm rot="5400000">
            <a:off x="1854666" y="-1827691"/>
            <a:ext cx="4679089" cy="8351914"/>
          </a:xfrm>
          <a:prstGeom prst="rtTriangle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10D35-5C85-4FDE-B60E-561EC7C49C0F}"/>
              </a:ext>
            </a:extLst>
          </p:cNvPr>
          <p:cNvSpPr txBox="1"/>
          <p:nvPr/>
        </p:nvSpPr>
        <p:spPr>
          <a:xfrm>
            <a:off x="305829" y="368107"/>
            <a:ext cx="4682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3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통합 기초 기획서</a:t>
            </a:r>
            <a:endParaRPr lang="en-US" altLang="ko-KR" sz="3600" b="1" spc="-13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0C2F2-EBDB-488E-90CB-9420A5701537}"/>
              </a:ext>
            </a:extLst>
          </p:cNvPr>
          <p:cNvSpPr txBox="1"/>
          <p:nvPr/>
        </p:nvSpPr>
        <p:spPr>
          <a:xfrm>
            <a:off x="251520" y="913284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제작 시간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: 11</a:t>
            </a:r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시간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r>
              <a:rPr lang="ko-KR" altLang="en-US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발표자 </a:t>
            </a:r>
            <a:r>
              <a:rPr lang="en-US" altLang="ko-KR" sz="1600" b="1" spc="-130" dirty="0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600" b="1" spc="-130" dirty="0" err="1">
                <a:ln w="3175">
                  <a:solidFill>
                    <a:schemeClr val="tx1">
                      <a:alpha val="7400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이해솔</a:t>
            </a:r>
            <a:endParaRPr lang="en-US" altLang="ko-KR" sz="1600" b="1" spc="-130" dirty="0">
              <a:ln w="3175">
                <a:solidFill>
                  <a:schemeClr val="tx1">
                    <a:alpha val="7400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4370D98-150A-49BA-B927-B417AA635CF6}"/>
              </a:ext>
            </a:extLst>
          </p:cNvPr>
          <p:cNvSpPr/>
          <p:nvPr/>
        </p:nvSpPr>
        <p:spPr>
          <a:xfrm rot="16200000">
            <a:off x="8325074" y="4896073"/>
            <a:ext cx="864021" cy="773832"/>
          </a:xfrm>
          <a:prstGeom prst="rtTriangle">
            <a:avLst/>
          </a:prstGeom>
          <a:solidFill>
            <a:schemeClr val="bg2">
              <a:lumMod val="75000"/>
              <a:alpha val="3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2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3B67AF-6052-44BA-BDED-FF5162EB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EA9FDB-9C26-4F22-99F7-289760F120E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아이디어 기획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977C5-8691-4374-BB07-CAAC812ECA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12FBBA56-20E6-42D6-88F5-6746D50F66A0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198402024"/>
              </p:ext>
            </p:extLst>
          </p:nvPr>
        </p:nvGraphicFramePr>
        <p:xfrm>
          <a:off x="428625" y="696913"/>
          <a:ext cx="7884618" cy="4368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5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보스 레이드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협력 플레이를 중시하는 유저들이 존재한다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보스와 직접 대면하여 회피기를 이용해 자신의 능력</a:t>
                      </a:r>
                      <a:r>
                        <a:rPr lang="ko-KR" altLang="en-US" sz="1200" b="0" dirty="0"/>
                        <a:t>을 활용할 수 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상호 작용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오브젝트를 이용해 파티에 도움이 되는 플레이를 주로 하는 서포터 </a:t>
                      </a:r>
                      <a:r>
                        <a:rPr lang="ko-KR" altLang="en-US" sz="1200" b="0" dirty="0"/>
                        <a:t> 유저들을 만족시킬 수 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친구와 함께 즐기니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홍보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대신해서 해줄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5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싱글 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스테이지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적은 사람수로 못하는 상황이 생길 수 있어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싱글 전용의 난이도를 가진 콘텐츠</a:t>
                      </a:r>
                      <a:r>
                        <a:rPr lang="ko-KR" altLang="en-US" sz="1200" b="0" dirty="0"/>
                        <a:t>를 만들었다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중에는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트롤 유저가 있을 수 있고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 간의 능력의 차이</a:t>
                      </a:r>
                      <a:r>
                        <a:rPr lang="ko-KR" altLang="en-US" sz="1200" b="0" dirty="0"/>
                        <a:t>가 발생해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멀티 플레이를 싫어하는 유저가 존재하거나 생길 수 있다</a:t>
                      </a:r>
                      <a:r>
                        <a:rPr lang="en-US" altLang="ko-KR" sz="1200" b="0" dirty="0"/>
                        <a:t>. 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모바일의 커뮤니케이션 수단 부족하여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ko-KR" altLang="en-US" sz="1200" b="0" dirty="0"/>
                        <a:t> 레이드 공략 도중 어려움을 겪어 흥미가 떨어질 수 있다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이를 충족 시키에는 놓은 시간 및 금전적 비용이 든다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PVP </a:t>
                      </a:r>
                      <a:r>
                        <a:rPr lang="ko-KR" altLang="en-US" sz="1400" b="1" dirty="0"/>
                        <a:t>대전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/>
                        <a:t>유저 간의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능력 차이를 보고 싶어하는 유저</a:t>
                      </a:r>
                      <a:r>
                        <a:rPr lang="ko-KR" altLang="en-US" sz="1200" b="0" dirty="0"/>
                        <a:t>가 있다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AI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 아닌 유저들 간의 대결을 원할 수</a:t>
                      </a:r>
                      <a:r>
                        <a:rPr lang="ko-KR" altLang="en-US" sz="1200" b="0" dirty="0"/>
                        <a:t> 있다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21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2523AFB-4A8E-412E-88B6-F2AC53F5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DEBCA-8EB8-4F6A-8928-0A1AA0BB520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모바일 플랫폼의 스토리텔링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A0D789-B8FD-4D94-85C3-FFEA4DF1DE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EB27EE05-57A9-4CC3-AFF4-86D073CA1B22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559476339"/>
              </p:ext>
            </p:extLst>
          </p:nvPr>
        </p:nvGraphicFramePr>
        <p:xfrm>
          <a:off x="428625" y="696913"/>
          <a:ext cx="8297864" cy="45152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3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5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574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모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바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디스플레이 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및 조작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기본적인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와 간단한 조작 방식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플레이 중 답답함을 느껴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지루함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생기는 것을 막기 위해 간단하게 만들었다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플레이 타임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에피소드나 </a:t>
                      </a:r>
                      <a:r>
                        <a:rPr lang="ko-KR" altLang="en-US" sz="1200" dirty="0" err="1"/>
                        <a:t>챕터로</a:t>
                      </a:r>
                      <a:r>
                        <a:rPr lang="ko-KR" altLang="en-US" sz="1200" dirty="0"/>
                        <a:t> 나눔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전체 스토리를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에피소드 형태로 나눠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필요한 기억 용량을 줄였다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5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다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른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림보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어드벤처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배경 음악이 없고 효과음만 존재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흑과 </a:t>
                      </a:r>
                      <a:r>
                        <a:rPr lang="ko-KR" altLang="en-US" sz="1200" dirty="0" err="1"/>
                        <a:t>백으로만</a:t>
                      </a:r>
                      <a:r>
                        <a:rPr lang="ko-KR" altLang="en-US" sz="1200" dirty="0"/>
                        <a:t> 이루어진 색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흑백 톤과 효과음을 통해 긴장감을 고조시킨다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787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레이튼</a:t>
                      </a:r>
                      <a:r>
                        <a:rPr lang="ko-KR" altLang="en-US" sz="1400" b="1" dirty="0"/>
                        <a:t> 교수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퍼즐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조사를 통한 스토리 진행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상황에 따른 다양한 애니메이션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장소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시간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캐릭터마다 다른 배경 음악</a:t>
                      </a:r>
                      <a:endParaRPr lang="en-US" altLang="ko-K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직접 탐정이 되어서 해당 장소에 간 것</a:t>
                      </a:r>
                      <a:r>
                        <a:rPr lang="ko-KR" altLang="en-US" sz="1200" dirty="0"/>
                        <a:t>처럼 만들고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9388" indent="-179388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상황에 따른 여러가지 애니메이션을 통해 더욱 게임에 몰입하게 만든다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25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마녀의 샘</a:t>
                      </a:r>
                      <a:r>
                        <a:rPr lang="en-US" altLang="ko-KR" sz="1400" b="1" dirty="0"/>
                        <a:t>(RPG)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모험을 </a:t>
                      </a:r>
                      <a:r>
                        <a:rPr lang="ko-KR" altLang="en-US" sz="1200" dirty="0" err="1"/>
                        <a:t>하는동안</a:t>
                      </a:r>
                      <a:r>
                        <a:rPr lang="ko-KR" altLang="en-US" sz="1200" dirty="0"/>
                        <a:t> 모험 일지를 적음</a:t>
                      </a:r>
                      <a:endParaRPr lang="en-US" altLang="ko-KR" sz="12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행동에 따른 분기점이 생겨 여러 엔딩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선택한 행동으로 결과가 달라져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직접 플레이하는 것 처럼 느끼게 유도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33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6367CC1-30B6-48F7-BD97-B11706A9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B17F00-D3B1-463E-B357-57589D85212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제작 게임에 대한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E24C33-C419-4110-B80B-8586F48A8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0A980842-F3FE-4F0F-AA37-72BDCE2101C4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691502598"/>
              </p:ext>
            </p:extLst>
          </p:nvPr>
        </p:nvGraphicFramePr>
        <p:xfrm>
          <a:off x="428625" y="696913"/>
          <a:ext cx="8319841" cy="45672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6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88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제목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가이아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/>
                        <a:t>모바일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소재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중세</a:t>
                      </a:r>
                      <a:r>
                        <a:rPr lang="ko-KR" altLang="en-US" sz="1200" b="0" baseline="0" dirty="0"/>
                        <a:t> </a:t>
                      </a:r>
                      <a:r>
                        <a:rPr lang="ko-KR" altLang="en-US" sz="1200" b="0" dirty="0"/>
                        <a:t>판타지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액션</a:t>
                      </a:r>
                      <a:r>
                        <a:rPr lang="en-US" altLang="ko-KR" sz="1200" b="0" dirty="0"/>
                        <a:t>,</a:t>
                      </a:r>
                      <a:r>
                        <a:rPr lang="en-US" altLang="ko-KR" sz="1200" b="0" baseline="0" dirty="0"/>
                        <a:t> </a:t>
                      </a:r>
                      <a:r>
                        <a:rPr lang="ko-KR" altLang="en-US" sz="1200" b="0" baseline="0" dirty="0" err="1"/>
                        <a:t>롤플레잉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주제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가이아 대륙의 위험을 제거한다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대상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/>
                        <a:t>12</a:t>
                      </a:r>
                      <a:r>
                        <a:rPr lang="ko-KR" altLang="en-US" sz="1200" b="0" dirty="0"/>
                        <a:t>세 </a:t>
                      </a:r>
                      <a:r>
                        <a:rPr lang="ko-KR" altLang="en-US" sz="1200" b="0" dirty="0" err="1"/>
                        <a:t>이용가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0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플레이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77922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유저가 직접 적을 상대하여 스토리를 진행한다</a:t>
                      </a:r>
                      <a:r>
                        <a:rPr lang="en-US" altLang="ko-KR" sz="1200" b="0" dirty="0"/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 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구조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2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선형 구조를 선택해 스토리를 일직선적인 방향으로 제작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플레이어의 의사는 스토리에 반영되지 않고 제작사가 정한 스토리의 길로만 따라간다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220932"/>
                  </a:ext>
                </a:extLst>
              </a:tr>
              <a:tr h="8060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간략 </a:t>
                      </a:r>
                      <a:endParaRPr lang="en-US" altLang="ko-KR" sz="14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27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두 신들 사이의 대립으로 인간과 몬스터 간의 전쟁을 벌이게 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전쟁은 인간들이 승리하였으나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패배했던 신은 상황을 반전 시키고자 던전을 만들었다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패배한 신은 강력한 몬스터를 던전에 소환해 가이아 대륙에 풀어놓아 목표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이루고자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특이점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위의 시나리오대로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게임을 제작하는 도중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만들고 있던 게임 속으로 개발자들이 들어가게</a:t>
                      </a:r>
                      <a:r>
                        <a:rPr lang="ko-KR" altLang="en-US" sz="1200" b="0" dirty="0"/>
                        <a:t> 되었다</a:t>
                      </a:r>
                      <a:r>
                        <a:rPr lang="en-US" altLang="ko-KR" sz="1200" b="0" dirty="0"/>
                        <a:t>. 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00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A6F96F-D9E9-4414-A2A7-87D7E1D8B2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: </a:t>
            </a:r>
            <a:r>
              <a:rPr lang="ko-KR" altLang="en-US" dirty="0" err="1"/>
              <a:t>쥬만지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세계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5BCAB-C954-4EC8-9255-CD844512862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ko-KR" altLang="en-US" sz="1600" dirty="0"/>
              <a:t>게임 시놉시스</a:t>
            </a:r>
            <a:endParaRPr lang="en-US" altLang="ko-KR" sz="1600" dirty="0"/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/>
              <a:t>x</a:t>
            </a:r>
            <a:r>
              <a:rPr lang="ko-KR" altLang="en-US" sz="1200" b="0" dirty="0"/>
              <a:t>기업에서 </a:t>
            </a:r>
            <a:r>
              <a:rPr lang="en-US" altLang="ko-KR" sz="1200" b="0" dirty="0"/>
              <a:t>o</a:t>
            </a:r>
            <a:r>
              <a:rPr lang="ko-KR" altLang="en-US" sz="1200" b="0" dirty="0"/>
              <a:t>이라는 게임을 만들던 개발자들이 있었다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/>
              <a:t>『</a:t>
            </a:r>
            <a:r>
              <a:rPr lang="ko-KR" altLang="en-US" sz="1200" b="0" dirty="0"/>
              <a:t>에이드는 부족한 모험가 수를 채우기 위해 다른 세계의 사람들을 불러오는데</a:t>
            </a:r>
            <a:r>
              <a:rPr lang="en-US" altLang="ko-KR" sz="1200" b="0" dirty="0"/>
              <a:t>…』</a:t>
            </a:r>
            <a:r>
              <a:rPr lang="ko-KR" altLang="en-US" sz="1200" b="0" dirty="0"/>
              <a:t>라는 시놉시스를 만들고 있는 게임에 추가하고 있는 개발자가 있었다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 개발자는 컴퓨터 화면속으로 빨려 들어가는 느낌을 받으면서 정신을 잃었다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어느 정도의 시간이 지나고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게임 개발자는 허름한 나무로 지은 방에서 깨어났다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개발자는 아픈 머리를 붙잡고 눈앞에 보이는 문을 열고 나갔다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문을 열고나가자 한 노인을 볼 수 있었는데</a:t>
            </a:r>
            <a:r>
              <a:rPr lang="en-US" altLang="ko-KR" sz="1200" b="0" dirty="0"/>
              <a:t>…</a:t>
            </a:r>
          </a:p>
          <a:p>
            <a:pPr>
              <a:lnSpc>
                <a:spcPct val="170000"/>
              </a:lnSpc>
            </a:pP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33A8E7E-F384-4908-A5C7-9422F495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C16575-8228-4353-96B7-5E42AD43F3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게임 시놉시스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8F219D-A7C4-4012-89FC-C1B07E384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1" t="43565" r="28405" b="3239"/>
          <a:stretch/>
        </p:blipFill>
        <p:spPr bwMode="auto">
          <a:xfrm>
            <a:off x="420337" y="696681"/>
            <a:ext cx="1656184" cy="22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1DAAAD12-3433-4091-8733-1E422B2E6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8" r="24965"/>
          <a:stretch/>
        </p:blipFill>
        <p:spPr>
          <a:xfrm>
            <a:off x="2129232" y="696659"/>
            <a:ext cx="1944216" cy="22938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8CDD3A8-FA80-429A-9E64-D9FB4C881E81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1687" r="21720" b="14439"/>
          <a:stretch/>
        </p:blipFill>
        <p:spPr bwMode="auto">
          <a:xfrm>
            <a:off x="1827336" y="3073400"/>
            <a:ext cx="2272547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Witcher_3_Concept_Art_12">
            <a:extLst>
              <a:ext uri="{FF2B5EF4-FFF2-40B4-BE49-F238E27FC236}">
                <a16:creationId xmlns:a16="http://schemas.microsoft.com/office/drawing/2014/main" id="{5B959482-4C80-41ED-8B27-300BE658F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65280" b="-1"/>
          <a:stretch/>
        </p:blipFill>
        <p:spPr bwMode="auto">
          <a:xfrm>
            <a:off x="420337" y="3071813"/>
            <a:ext cx="1343352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4BC7952-FD66-4268-A02A-47192CD66601}"/>
              </a:ext>
            </a:extLst>
          </p:cNvPr>
          <p:cNvSpPr/>
          <p:nvPr/>
        </p:nvSpPr>
        <p:spPr>
          <a:xfrm>
            <a:off x="1828618" y="1633364"/>
            <a:ext cx="534563" cy="32073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0BE3FFF-AB7A-4F39-ABE8-8E11E7DEB3DA}"/>
              </a:ext>
            </a:extLst>
          </p:cNvPr>
          <p:cNvSpPr/>
          <p:nvPr/>
        </p:nvSpPr>
        <p:spPr>
          <a:xfrm rot="10800000">
            <a:off x="1547664" y="4044537"/>
            <a:ext cx="534563" cy="32073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775B7C4-F5DC-41FC-A4AA-43722FE0029C}"/>
              </a:ext>
            </a:extLst>
          </p:cNvPr>
          <p:cNvSpPr/>
          <p:nvPr/>
        </p:nvSpPr>
        <p:spPr>
          <a:xfrm rot="5400000">
            <a:off x="2808903" y="2911444"/>
            <a:ext cx="534563" cy="32073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A6F96F-D9E9-4414-A2A7-87D7E1D8B2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</a:t>
            </a:r>
            <a:r>
              <a:rPr lang="en-US" altLang="ko-KR" dirty="0"/>
              <a:t>: </a:t>
            </a:r>
            <a:r>
              <a:rPr lang="ko-KR" altLang="en-US" dirty="0" err="1"/>
              <a:t>쥬만지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세계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5BCAB-C954-4EC8-9255-CD844512862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ko-KR" altLang="en-US" sz="1600" dirty="0"/>
              <a:t>개발자 설정으로 얻는 장점들</a:t>
            </a:r>
            <a:endParaRPr lang="en-US" altLang="ko-KR" sz="1600" dirty="0"/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오브젝트가 괴리감을 설명할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 b="0" dirty="0"/>
              <a:t>‘</a:t>
            </a:r>
            <a:r>
              <a:rPr lang="ko-KR" altLang="en-US" sz="1200" b="0" dirty="0"/>
              <a:t>아마도 </a:t>
            </a:r>
            <a:r>
              <a:rPr lang="en-US" altLang="ko-KR" sz="1200" b="0" dirty="0"/>
              <a:t>xx</a:t>
            </a:r>
            <a:r>
              <a:rPr lang="ko-KR" altLang="en-US" sz="1200" b="0" dirty="0"/>
              <a:t>에 </a:t>
            </a:r>
            <a:r>
              <a:rPr lang="ko-KR" altLang="en-US" sz="1200" b="0" dirty="0" err="1"/>
              <a:t>있을텐데</a:t>
            </a:r>
            <a:r>
              <a:rPr lang="en-US" altLang="ko-KR" sz="1200" b="0" dirty="0"/>
              <a:t>?’</a:t>
            </a:r>
            <a:r>
              <a:rPr lang="ko-KR" altLang="en-US" sz="1200" b="0" dirty="0"/>
              <a:t>라는 개발에 관한</a:t>
            </a:r>
            <a:r>
              <a:rPr lang="en-US" altLang="ko-KR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독백으로 유저에게 정보들을 제공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전지적인 개발자로 인해 게임이 쉬워질 수 있어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버그로 인해 예상치 못한 일들이 발생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 b="0" dirty="0"/>
              <a:t>담당하던 파트가 아니라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정보에 대한 사실 여부를 명확히 판단하지 못해 잘못된 판단</a:t>
            </a:r>
            <a:r>
              <a:rPr lang="ko-KR" altLang="en-US" sz="1200" b="0" dirty="0"/>
              <a:t>을 내릴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물건의 위치가 바뀌어 찾는데 고생한다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7800" indent="-177800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전지적이지 않은 단편적인 개발자의 형태</a:t>
            </a:r>
            <a:r>
              <a:rPr lang="ko-KR" altLang="en-US" sz="1200" b="0" dirty="0"/>
              <a:t>로</a:t>
            </a:r>
            <a:r>
              <a:rPr lang="ko-KR" altLang="en-US" sz="1200" b="0" dirty="0">
                <a:solidFill>
                  <a:srgbClr val="C00000"/>
                </a:solidFill>
              </a:rPr>
              <a:t> </a:t>
            </a:r>
            <a:r>
              <a:rPr lang="ko-KR" altLang="en-US" sz="1200" b="0" dirty="0"/>
              <a:t>스토리를 진행한다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70000"/>
              </a:lnSpc>
            </a:pPr>
            <a:endParaRPr lang="en-US" altLang="ko-KR" sz="1100" dirty="0"/>
          </a:p>
          <a:p>
            <a:pPr>
              <a:lnSpc>
                <a:spcPct val="170000"/>
              </a:lnSpc>
            </a:pPr>
            <a:endParaRPr lang="en-US" altLang="ko-KR" sz="11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33A8E7E-F384-4908-A5C7-9422F495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C16575-8228-4353-96B7-5E42AD43F38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개발자를 게임에 넣은 이유</a:t>
            </a:r>
          </a:p>
        </p:txBody>
      </p:sp>
      <p:pic>
        <p:nvPicPr>
          <p:cNvPr id="16" name="내용 개체 틀 11" descr="잔디, 실외, 나무, 하늘이(가) 표시된 사진&#10;&#10;자동 생성된 설명">
            <a:extLst>
              <a:ext uri="{FF2B5EF4-FFF2-40B4-BE49-F238E27FC236}">
                <a16:creationId xmlns:a16="http://schemas.microsoft.com/office/drawing/2014/main" id="{448F4C12-0847-4004-A302-0E2D2ACAB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r="25774"/>
          <a:stretch/>
        </p:blipFill>
        <p:spPr>
          <a:xfrm>
            <a:off x="432342" y="889822"/>
            <a:ext cx="2293073" cy="1866207"/>
          </a:xfrm>
          <a:prstGeom prst="rect">
            <a:avLst/>
          </a:prstGeom>
        </p:spPr>
      </p:pic>
      <p:pic>
        <p:nvPicPr>
          <p:cNvPr id="17" name="내용 개체 틀 8">
            <a:extLst>
              <a:ext uri="{FF2B5EF4-FFF2-40B4-BE49-F238E27FC236}">
                <a16:creationId xmlns:a16="http://schemas.microsoft.com/office/drawing/2014/main" id="{090A4F3A-886A-4CB1-96A4-C3B6D740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3" r="19173"/>
          <a:stretch/>
        </p:blipFill>
        <p:spPr>
          <a:xfrm>
            <a:off x="2832384" y="889822"/>
            <a:ext cx="1271744" cy="1866207"/>
          </a:xfrm>
          <a:prstGeom prst="rect">
            <a:avLst/>
          </a:prstGeom>
        </p:spPr>
      </p:pic>
      <p:pic>
        <p:nvPicPr>
          <p:cNvPr id="18" name="Picture 4" descr="관련 이미지">
            <a:extLst>
              <a:ext uri="{FF2B5EF4-FFF2-40B4-BE49-F238E27FC236}">
                <a16:creationId xmlns:a16="http://schemas.microsoft.com/office/drawing/2014/main" id="{616DD13B-AD86-4826-83CA-6AC52C1EC16B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156308"/>
            <a:ext cx="3643312" cy="192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080C8DE9-D1E4-4A38-B0A6-DF08BA78B92E}"/>
              </a:ext>
            </a:extLst>
          </p:cNvPr>
          <p:cNvSpPr/>
          <p:nvPr/>
        </p:nvSpPr>
        <p:spPr>
          <a:xfrm>
            <a:off x="1651642" y="2929499"/>
            <a:ext cx="2457967" cy="552365"/>
          </a:xfrm>
          <a:prstGeom prst="wedgeRoundRectCallout">
            <a:avLst>
              <a:gd name="adj1" fmla="val -60229"/>
              <a:gd name="adj2" fmla="val -85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</a:t>
            </a:r>
            <a:r>
              <a:rPr lang="en-US" altLang="ko-KR" sz="1200" dirty="0">
                <a:solidFill>
                  <a:schemeClr val="tx1"/>
                </a:solidFill>
              </a:rPr>
              <a:t>xx</a:t>
            </a:r>
            <a:r>
              <a:rPr lang="ko-KR" altLang="en-US" sz="1200" dirty="0">
                <a:solidFill>
                  <a:schemeClr val="tx1"/>
                </a:solidFill>
              </a:rPr>
              <a:t>마을에 숨긴 아이템이 있었던 걸로 기억하는데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1AF88-FB07-4D52-9631-104A424B05B3}"/>
              </a:ext>
            </a:extLst>
          </p:cNvPr>
          <p:cNvSpPr txBox="1"/>
          <p:nvPr/>
        </p:nvSpPr>
        <p:spPr>
          <a:xfrm>
            <a:off x="446650" y="249746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마을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F20C32-9E71-4656-B8A9-52B6DE01FC41}"/>
              </a:ext>
            </a:extLst>
          </p:cNvPr>
          <p:cNvSpPr txBox="1"/>
          <p:nvPr/>
        </p:nvSpPr>
        <p:spPr>
          <a:xfrm>
            <a:off x="2818667" y="249746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던전</a:t>
            </a:r>
          </a:p>
        </p:txBody>
      </p:sp>
      <p:pic>
        <p:nvPicPr>
          <p:cNvPr id="23" name="Picture 14" descr="system error icon 이미지 검색결과">
            <a:extLst>
              <a:ext uri="{FF2B5EF4-FFF2-40B4-BE49-F238E27FC236}">
                <a16:creationId xmlns:a16="http://schemas.microsoft.com/office/drawing/2014/main" id="{725B6E98-1458-4687-AB0C-7236DF3C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113" y1="41531" x2="16113" y2="41531"/>
                        <a14:foregroundMark x1="15137" y1="66125" x2="15137" y2="66125"/>
                        <a14:foregroundMark x1="84570" y1="51972" x2="84570" y2="51972"/>
                        <a14:foregroundMark x1="84277" y1="38979" x2="84277" y2="38979"/>
                        <a14:foregroundMark x1="84766" y1="64501" x2="84766" y2="64501"/>
                        <a14:backgroundMark x1="22754" y1="45476" x2="22754" y2="4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55" y="1481344"/>
            <a:ext cx="1272526" cy="53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말풍선: 모서리가 둥근 사각형 17">
            <a:extLst>
              <a:ext uri="{FF2B5EF4-FFF2-40B4-BE49-F238E27FC236}">
                <a16:creationId xmlns:a16="http://schemas.microsoft.com/office/drawing/2014/main" id="{8E52E6A2-ED80-46C6-BA47-B20F2B05768C}"/>
              </a:ext>
            </a:extLst>
          </p:cNvPr>
          <p:cNvSpPr/>
          <p:nvPr/>
        </p:nvSpPr>
        <p:spPr>
          <a:xfrm>
            <a:off x="1940628" y="3583495"/>
            <a:ext cx="2168982" cy="504182"/>
          </a:xfrm>
          <a:prstGeom prst="wedgeRoundRectCallout">
            <a:avLst>
              <a:gd name="adj1" fmla="val -67059"/>
              <a:gd name="adj2" fmla="val -4209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저번에 누가 여기에 놔뒀다고 </a:t>
            </a:r>
            <a:r>
              <a:rPr lang="ko-KR" altLang="en-US" sz="1200" dirty="0" err="1">
                <a:solidFill>
                  <a:schemeClr val="tx1"/>
                </a:solidFill>
              </a:rPr>
              <a:t>한거</a:t>
            </a:r>
            <a:r>
              <a:rPr lang="ko-KR" altLang="en-US" sz="1200" dirty="0">
                <a:solidFill>
                  <a:schemeClr val="tx1"/>
                </a:solidFill>
              </a:rPr>
              <a:t> 같은데</a:t>
            </a:r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0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시나리오의 발단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게임의 도입부로 사건의 시간적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공간적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사상적 배경을 제시하고 인물들의 성격을 유저에게 알려 주는 기능을 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사건의 전체적인 분위기를 알려주고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경우에 따라서 사건의 실마리가 제공된다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발단은 </a:t>
            </a:r>
            <a:r>
              <a:rPr lang="ko-KR" altLang="en-US" dirty="0">
                <a:solidFill>
                  <a:srgbClr val="C00000"/>
                </a:solidFill>
              </a:rPr>
              <a:t>다운로드 때 나오는 컷 신이나 시놉시스에 해당</a:t>
            </a:r>
            <a:r>
              <a:rPr lang="ko-KR" altLang="en-US" sz="1200" b="0" dirty="0"/>
              <a:t>하며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여러 정보를 전파한다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기존에 제작된 세계관과 등장인물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배경이 간소하게 제시되어야 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제작하고 있던 게임 속으로 들어가게 된 개발자의 모습을 이미지로 보여준다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시놉시스에는 </a:t>
            </a:r>
            <a:r>
              <a:rPr lang="ko-KR" altLang="en-US" dirty="0">
                <a:solidFill>
                  <a:srgbClr val="C00000"/>
                </a:solidFill>
              </a:rPr>
              <a:t>기존 스토리와 들어간 개발자의 혼합된 스토리가 전파</a:t>
            </a:r>
            <a:r>
              <a:rPr lang="ko-KR" altLang="en-US" sz="1200" b="0" dirty="0"/>
              <a:t> 되어야함</a:t>
            </a:r>
            <a:r>
              <a:rPr lang="en-US" altLang="ko-KR" sz="1200" b="0" dirty="0"/>
              <a:t>.</a:t>
            </a:r>
          </a:p>
          <a:p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019FA-437C-4558-A03F-CDEAE834A96B}"/>
              </a:ext>
            </a:extLst>
          </p:cNvPr>
          <p:cNvGrpSpPr/>
          <p:nvPr/>
        </p:nvGrpSpPr>
        <p:grpSpPr>
          <a:xfrm>
            <a:off x="465276" y="897453"/>
            <a:ext cx="1044287" cy="3948932"/>
            <a:chOff x="465276" y="897453"/>
            <a:chExt cx="1044287" cy="39489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DAE1AD-304F-490F-BCAB-F1F2072EDA8D}"/>
                </a:ext>
              </a:extLst>
            </p:cNvPr>
            <p:cNvSpPr/>
            <p:nvPr/>
          </p:nvSpPr>
          <p:spPr>
            <a:xfrm>
              <a:off x="467547" y="897453"/>
              <a:ext cx="1042016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시놉시스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cxnSp>
          <p:nvCxnSpPr>
            <p:cNvPr id="20" name="꺾인 연결선 21">
              <a:extLst>
                <a:ext uri="{FF2B5EF4-FFF2-40B4-BE49-F238E27FC236}">
                  <a16:creationId xmlns:a16="http://schemas.microsoft.com/office/drawing/2014/main" id="{6C7A74B5-6EF1-4F02-9966-671269AD88A8}"/>
                </a:ext>
              </a:extLst>
            </p:cNvPr>
            <p:cNvCxnSpPr>
              <a:cxnSpLocks/>
              <a:stCxn id="24" idx="3"/>
              <a:endCxn id="22" idx="3"/>
            </p:cNvCxnSpPr>
            <p:nvPr/>
          </p:nvCxnSpPr>
          <p:spPr>
            <a:xfrm flipV="1">
              <a:off x="1509559" y="2013803"/>
              <a:ext cx="2" cy="1713151"/>
            </a:xfrm>
            <a:prstGeom prst="bentConnector3">
              <a:avLst>
                <a:gd name="adj1" fmla="val 1143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12FE384-6FE3-487F-A201-459943DEF85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988554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82DCEA-C557-4399-8B00-DE8A2DF9C946}"/>
                </a:ext>
              </a:extLst>
            </p:cNvPr>
            <p:cNvSpPr/>
            <p:nvPr/>
          </p:nvSpPr>
          <p:spPr>
            <a:xfrm>
              <a:off x="467546" y="1750946"/>
              <a:ext cx="1042015" cy="52571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68D63-6328-4B66-BFFD-D100A07A2897}"/>
                </a:ext>
              </a:extLst>
            </p:cNvPr>
            <p:cNvSpPr/>
            <p:nvPr/>
          </p:nvSpPr>
          <p:spPr>
            <a:xfrm>
              <a:off x="467547" y="2607522"/>
              <a:ext cx="1042014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A7A665-95F0-4C40-8751-655E6F43B7D6}"/>
                </a:ext>
              </a:extLst>
            </p:cNvPr>
            <p:cNvSpPr/>
            <p:nvPr/>
          </p:nvSpPr>
          <p:spPr>
            <a:xfrm>
              <a:off x="467546" y="3464097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2B760E-0A31-4355-8683-83CAB2F5CFE8}"/>
                </a:ext>
              </a:extLst>
            </p:cNvPr>
            <p:cNvSpPr/>
            <p:nvPr/>
          </p:nvSpPr>
          <p:spPr>
            <a:xfrm>
              <a:off x="465276" y="4320672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EB0EFD-3BFF-4BD6-90ED-57D45834F90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88554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5436ADB-7C1C-4AE2-A66D-56F60DCFB221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88553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F9E05EA-3DAD-4070-8D6F-1356F7F15489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86283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56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시나리오의 전개 </a:t>
            </a:r>
            <a:r>
              <a:rPr lang="en-US" altLang="ko-KR" sz="1600" dirty="0"/>
              <a:t>(</a:t>
            </a:r>
            <a:r>
              <a:rPr lang="ko-KR" altLang="en-US" sz="1600" dirty="0"/>
              <a:t>튜토리얼</a:t>
            </a:r>
            <a:r>
              <a:rPr lang="en-US" altLang="ko-KR" sz="16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>
                <a:latin typeface="Malgun Gothic"/>
                <a:ea typeface="Malgun Gothic"/>
                <a:cs typeface="Malgun Gothic"/>
                <a:sym typeface="Malgun Gothic"/>
              </a:rPr>
              <a:t>본격적으로 이야기가 펼쳐지는 부분으로</a:t>
            </a:r>
            <a:r>
              <a:rPr lang="en-US" altLang="ko-KR" sz="1200" b="0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b="0" dirty="0">
                <a:latin typeface="Malgun Gothic"/>
                <a:ea typeface="Malgun Gothic"/>
                <a:cs typeface="Malgun Gothic"/>
                <a:sym typeface="Malgun Gothic"/>
              </a:rPr>
              <a:t>이야기가 복잡하게 얽히고 갈등이 겉으로 드러나는 단계이다</a:t>
            </a:r>
            <a:r>
              <a:rPr lang="en-US" altLang="ko-KR" sz="1200" b="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튜토리얼 과정이 전개에 해당하며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마을의 장로가 유저에게 다른 세계로 넘어왔다는 것을 인지 시켜준다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앞에서 언급했던 여러 </a:t>
            </a:r>
            <a:r>
              <a:rPr lang="ko-KR" altLang="en-US" dirty="0">
                <a:solidFill>
                  <a:srgbClr val="C00000"/>
                </a:solidFill>
              </a:rPr>
              <a:t>의문점들을 장로와의 문답형식</a:t>
            </a:r>
            <a:r>
              <a:rPr lang="ko-KR" altLang="en-US" sz="1200" b="0" dirty="0"/>
              <a:t>을 통해 알려준다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다만 </a:t>
            </a:r>
            <a:r>
              <a:rPr lang="ko-KR" altLang="en-US" dirty="0">
                <a:solidFill>
                  <a:srgbClr val="C00000"/>
                </a:solidFill>
              </a:rPr>
              <a:t>실제로 유저가 아닌 개발자가 게임속으로 들어왔으니 혼란스러워 하는 독백</a:t>
            </a:r>
            <a:r>
              <a:rPr lang="ko-KR" altLang="en-US" sz="1200" b="0" dirty="0"/>
              <a:t>을 넣어준다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전개의 막바지로 가면 개발자는 던전 공략에 참여한다는 결심을 하게 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‘</a:t>
            </a:r>
            <a:r>
              <a:rPr lang="ko-KR" altLang="en-US" sz="1200" b="0" dirty="0"/>
              <a:t>원래 있던 세계로 되돌아가기 위해서는 게임의 엔딩을 봐야한다</a:t>
            </a:r>
            <a:r>
              <a:rPr lang="en-US" altLang="ko-KR" sz="1200" b="0" dirty="0"/>
              <a:t>.’ </a:t>
            </a:r>
            <a:r>
              <a:rPr lang="ko-KR" altLang="en-US" sz="1200" b="0" dirty="0"/>
              <a:t>라는 설정이 기억나 공략에 참여하게 된다</a:t>
            </a:r>
            <a:r>
              <a:rPr lang="en-US" altLang="ko-KR" sz="1200" b="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019FA-437C-4558-A03F-CDEAE834A96B}"/>
              </a:ext>
            </a:extLst>
          </p:cNvPr>
          <p:cNvGrpSpPr/>
          <p:nvPr/>
        </p:nvGrpSpPr>
        <p:grpSpPr>
          <a:xfrm>
            <a:off x="465276" y="897453"/>
            <a:ext cx="1044287" cy="3948932"/>
            <a:chOff x="465276" y="897453"/>
            <a:chExt cx="1044287" cy="39489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DAE1AD-304F-490F-BCAB-F1F2072EDA8D}"/>
                </a:ext>
              </a:extLst>
            </p:cNvPr>
            <p:cNvSpPr/>
            <p:nvPr/>
          </p:nvSpPr>
          <p:spPr>
            <a:xfrm>
              <a:off x="467547" y="897453"/>
              <a:ext cx="104201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</p:txBody>
        </p:sp>
        <p:cxnSp>
          <p:nvCxnSpPr>
            <p:cNvPr id="20" name="꺾인 연결선 21">
              <a:extLst>
                <a:ext uri="{FF2B5EF4-FFF2-40B4-BE49-F238E27FC236}">
                  <a16:creationId xmlns:a16="http://schemas.microsoft.com/office/drawing/2014/main" id="{6C7A74B5-6EF1-4F02-9966-671269AD88A8}"/>
                </a:ext>
              </a:extLst>
            </p:cNvPr>
            <p:cNvCxnSpPr>
              <a:cxnSpLocks/>
              <a:stCxn id="24" idx="3"/>
              <a:endCxn id="22" idx="3"/>
            </p:cNvCxnSpPr>
            <p:nvPr/>
          </p:nvCxnSpPr>
          <p:spPr>
            <a:xfrm flipV="1">
              <a:off x="1509559" y="2013803"/>
              <a:ext cx="2" cy="1713151"/>
            </a:xfrm>
            <a:prstGeom prst="bentConnector3">
              <a:avLst>
                <a:gd name="adj1" fmla="val 1143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12FE384-6FE3-487F-A201-459943DEF85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988554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82DCEA-C557-4399-8B00-DE8A2DF9C946}"/>
                </a:ext>
              </a:extLst>
            </p:cNvPr>
            <p:cNvSpPr/>
            <p:nvPr/>
          </p:nvSpPr>
          <p:spPr>
            <a:xfrm>
              <a:off x="467546" y="1750946"/>
              <a:ext cx="1042015" cy="52571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튜토리얼</a:t>
              </a:r>
              <a:r>
                <a:rPr lang="en-US" altLang="ko-KR" sz="1200" dirty="0"/>
                <a:t>&gt;</a:t>
              </a:r>
              <a:endParaRPr lang="ko-KR" altLang="en-US" sz="14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68D63-6328-4B66-BFFD-D100A07A2897}"/>
                </a:ext>
              </a:extLst>
            </p:cNvPr>
            <p:cNvSpPr/>
            <p:nvPr/>
          </p:nvSpPr>
          <p:spPr>
            <a:xfrm>
              <a:off x="467547" y="2607522"/>
              <a:ext cx="1042014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A7A665-95F0-4C40-8751-655E6F43B7D6}"/>
                </a:ext>
              </a:extLst>
            </p:cNvPr>
            <p:cNvSpPr/>
            <p:nvPr/>
          </p:nvSpPr>
          <p:spPr>
            <a:xfrm>
              <a:off x="467546" y="3464097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2B760E-0A31-4355-8683-83CAB2F5CFE8}"/>
                </a:ext>
              </a:extLst>
            </p:cNvPr>
            <p:cNvSpPr/>
            <p:nvPr/>
          </p:nvSpPr>
          <p:spPr>
            <a:xfrm>
              <a:off x="465276" y="4320672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EB0EFD-3BFF-4BD6-90ED-57D45834F90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88554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5436ADB-7C1C-4AE2-A66D-56F60DCFB221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88553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F9E05EA-3DAD-4070-8D6F-1356F7F15489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86283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768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시나리오의 위기 </a:t>
            </a:r>
            <a:r>
              <a:rPr lang="en-US" altLang="ko-KR" sz="1600" dirty="0"/>
              <a:t>(</a:t>
            </a:r>
            <a:r>
              <a:rPr lang="ko-KR" altLang="en-US" sz="1600" dirty="0"/>
              <a:t>던전</a:t>
            </a:r>
            <a:r>
              <a:rPr lang="en-US" altLang="ko-KR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갈등이 고조되고 심화되는 단계이다</a:t>
            </a:r>
            <a:r>
              <a:rPr lang="en-US" altLang="ko-KR" sz="1200" b="0" dirty="0"/>
              <a:t>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때로는 사건의 반전이 나타나며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새로운 사건이 발생하여 위기감이 고조된다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 err="1"/>
              <a:t>오드가</a:t>
            </a:r>
            <a:r>
              <a:rPr lang="ko-KR" altLang="en-US" sz="1200" b="0" dirty="0"/>
              <a:t> 만든 던전에 강력한 몬스터 들이 등장해 가이아 대륙이 혼란스럽게 된다</a:t>
            </a:r>
            <a:r>
              <a:rPr lang="en-US" altLang="ko-KR" sz="1200" b="0" dirty="0"/>
              <a:t>. </a:t>
            </a:r>
          </a:p>
          <a:p>
            <a:pPr lvl="0"/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원래라면 등급이 낮은 개발자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모험가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에게 맡기지 않던 임무들을 맡기기 시작한다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유저에게 높은 난이도의 테마 던전을 바로 공략하기에는 숙련도와 육성의 차이로 어렵다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그래서 상대적으로 </a:t>
            </a:r>
            <a:r>
              <a:rPr lang="ko-KR" altLang="en-US" dirty="0">
                <a:solidFill>
                  <a:srgbClr val="C00000"/>
                </a:solidFill>
              </a:rPr>
              <a:t>낮은 난이도의 다수의 던전들을 공략하게 만들어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유저들을 숙련 및 캐릭터를 육성</a:t>
            </a:r>
            <a:r>
              <a:rPr lang="ko-KR" altLang="en-US" sz="1200" b="0" dirty="0"/>
              <a:t>시킨다</a:t>
            </a:r>
            <a:r>
              <a:rPr lang="en-US" altLang="ko-KR" sz="1200" b="0" dirty="0"/>
              <a:t>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유저는 </a:t>
            </a:r>
            <a:r>
              <a:rPr lang="ko-KR" altLang="en-US" dirty="0">
                <a:solidFill>
                  <a:srgbClr val="C00000"/>
                </a:solidFill>
              </a:rPr>
              <a:t>육성과 숙련에 따라 테마 던전의 난이도는 쉽게 느낄 수</a:t>
            </a:r>
            <a:r>
              <a:rPr lang="ko-KR" altLang="en-US" sz="1200" b="0" dirty="0"/>
              <a:t> 있다</a:t>
            </a:r>
            <a:r>
              <a:rPr lang="en-US" altLang="ko-KR" sz="1200" b="0" dirty="0"/>
              <a:t>.</a:t>
            </a:r>
            <a:endParaRPr lang="en-US" altLang="ko-KR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019FA-437C-4558-A03F-CDEAE834A96B}"/>
              </a:ext>
            </a:extLst>
          </p:cNvPr>
          <p:cNvGrpSpPr/>
          <p:nvPr/>
        </p:nvGrpSpPr>
        <p:grpSpPr>
          <a:xfrm>
            <a:off x="465276" y="897453"/>
            <a:ext cx="1044287" cy="3948932"/>
            <a:chOff x="465276" y="897453"/>
            <a:chExt cx="1044287" cy="39489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DAE1AD-304F-490F-BCAB-F1F2072EDA8D}"/>
                </a:ext>
              </a:extLst>
            </p:cNvPr>
            <p:cNvSpPr/>
            <p:nvPr/>
          </p:nvSpPr>
          <p:spPr>
            <a:xfrm>
              <a:off x="467547" y="897453"/>
              <a:ext cx="104201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</p:txBody>
        </p:sp>
        <p:cxnSp>
          <p:nvCxnSpPr>
            <p:cNvPr id="20" name="꺾인 연결선 21">
              <a:extLst>
                <a:ext uri="{FF2B5EF4-FFF2-40B4-BE49-F238E27FC236}">
                  <a16:creationId xmlns:a16="http://schemas.microsoft.com/office/drawing/2014/main" id="{6C7A74B5-6EF1-4F02-9966-671269AD88A8}"/>
                </a:ext>
              </a:extLst>
            </p:cNvPr>
            <p:cNvCxnSpPr>
              <a:cxnSpLocks/>
              <a:stCxn id="24" idx="3"/>
              <a:endCxn id="22" idx="3"/>
            </p:cNvCxnSpPr>
            <p:nvPr/>
          </p:nvCxnSpPr>
          <p:spPr>
            <a:xfrm flipV="1">
              <a:off x="1509559" y="2013803"/>
              <a:ext cx="2" cy="1713151"/>
            </a:xfrm>
            <a:prstGeom prst="bentConnector3">
              <a:avLst>
                <a:gd name="adj1" fmla="val 1143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12FE384-6FE3-487F-A201-459943DEF85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988554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82DCEA-C557-4399-8B00-DE8A2DF9C946}"/>
                </a:ext>
              </a:extLst>
            </p:cNvPr>
            <p:cNvSpPr/>
            <p:nvPr/>
          </p:nvSpPr>
          <p:spPr>
            <a:xfrm>
              <a:off x="467546" y="1750946"/>
              <a:ext cx="1042015" cy="52571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68D63-6328-4B66-BFFD-D100A07A2897}"/>
                </a:ext>
              </a:extLst>
            </p:cNvPr>
            <p:cNvSpPr/>
            <p:nvPr/>
          </p:nvSpPr>
          <p:spPr>
            <a:xfrm>
              <a:off x="467547" y="2607522"/>
              <a:ext cx="1042014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던전</a:t>
              </a:r>
              <a:r>
                <a:rPr lang="en-US" altLang="ko-KR" sz="1200" dirty="0"/>
                <a:t>&gt;</a:t>
              </a:r>
              <a:endParaRPr lang="ko-KR" altLang="en-US" sz="14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A7A665-95F0-4C40-8751-655E6F43B7D6}"/>
                </a:ext>
              </a:extLst>
            </p:cNvPr>
            <p:cNvSpPr/>
            <p:nvPr/>
          </p:nvSpPr>
          <p:spPr>
            <a:xfrm>
              <a:off x="467546" y="3464097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2B760E-0A31-4355-8683-83CAB2F5CFE8}"/>
                </a:ext>
              </a:extLst>
            </p:cNvPr>
            <p:cNvSpPr/>
            <p:nvPr/>
          </p:nvSpPr>
          <p:spPr>
            <a:xfrm>
              <a:off x="465276" y="4320672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EB0EFD-3BFF-4BD6-90ED-57D45834F90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88554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5436ADB-7C1C-4AE2-A66D-56F60DCFB221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88553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F9E05EA-3DAD-4070-8D6F-1356F7F15489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86283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21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CAD70-17E6-4748-8FD5-97B14C0EB6F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시나리오의 절정 </a:t>
            </a:r>
            <a:r>
              <a:rPr lang="en-US" altLang="ko-KR" sz="1600" dirty="0"/>
              <a:t>(</a:t>
            </a:r>
            <a:r>
              <a:rPr lang="ko-KR" altLang="en-US" sz="1600" dirty="0"/>
              <a:t>레이드</a:t>
            </a:r>
            <a:r>
              <a:rPr lang="en-US" altLang="ko-KR" sz="160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갈등과 사건이 최고조에 이르는 단계이고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사건 해결의 전환점을 맞이하는 단계이다</a:t>
            </a:r>
            <a:r>
              <a:rPr lang="en-US" altLang="ko-KR" sz="1200" b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 err="1"/>
              <a:t>오드가</a:t>
            </a:r>
            <a:r>
              <a:rPr lang="ko-KR" altLang="en-US" sz="1200" b="0" dirty="0"/>
              <a:t> 가이아 대륙을 되찾기 위해 뒤틀린 공간인 던전에서 최종적으로 불러온 보스 몬스터가 등장하는 스토리로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테마의 보스 </a:t>
            </a:r>
            <a:r>
              <a:rPr lang="ko-KR" altLang="en-US" dirty="0" err="1">
                <a:solidFill>
                  <a:srgbClr val="C00000"/>
                </a:solidFill>
              </a:rPr>
              <a:t>몬스터</a:t>
            </a:r>
            <a:r>
              <a:rPr lang="ko-KR" altLang="en-US" sz="1200" b="0" dirty="0" err="1"/>
              <a:t>들이</a:t>
            </a:r>
            <a:r>
              <a:rPr lang="ko-KR" altLang="en-US" sz="1200" b="0" dirty="0"/>
              <a:t> 드러난다</a:t>
            </a:r>
            <a:r>
              <a:rPr lang="en-US" altLang="ko-KR" sz="1200" b="0" dirty="0"/>
              <a:t>.</a:t>
            </a:r>
          </a:p>
          <a:p>
            <a:pPr lvl="0"/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위기 과정의 던전들에 비해 높은 난이도를 가진다</a:t>
            </a:r>
            <a:r>
              <a:rPr lang="en-US" altLang="ko-KR" sz="1200" b="0" dirty="0"/>
              <a:t>.</a:t>
            </a:r>
          </a:p>
          <a:p>
            <a:pPr lvl="0"/>
            <a:endParaRPr lang="en-US" altLang="ko-KR" sz="1200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엔딩이 있기 힘든 </a:t>
            </a:r>
            <a:r>
              <a:rPr lang="en-US" altLang="ko-KR" dirty="0">
                <a:solidFill>
                  <a:srgbClr val="C00000"/>
                </a:solidFill>
              </a:rPr>
              <a:t>MORPG</a:t>
            </a:r>
            <a:r>
              <a:rPr lang="ko-KR" altLang="en-US" dirty="0">
                <a:solidFill>
                  <a:srgbClr val="C00000"/>
                </a:solidFill>
              </a:rPr>
              <a:t>라 여러 번의 전개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위기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절정 단계가 반복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lvl="0"/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콘텐츠의 경우 </a:t>
            </a:r>
            <a:r>
              <a:rPr lang="ko-KR" altLang="en-US" dirty="0">
                <a:solidFill>
                  <a:srgbClr val="C00000"/>
                </a:solidFill>
              </a:rPr>
              <a:t>테마가 종료되면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다음 테마의 보스 몬스터가 업데이트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 </a:t>
            </a:r>
          </a:p>
          <a:p>
            <a:pPr lvl="0"/>
            <a:endParaRPr lang="en-US" altLang="ko-KR" sz="1200" b="0" dirty="0"/>
          </a:p>
          <a:p>
            <a:pPr marL="171450" lvl="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새롭게 등장하는 테마의 보스 몬스터에 대한 이야기가 필요하기 때문에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전개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위기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절정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과정이 게임이 끝날 때 까지 반복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endParaRPr lang="en-US" altLang="ko-KR" sz="1200" dirty="0"/>
          </a:p>
          <a:p>
            <a:endParaRPr lang="en-US" altLang="ko-KR" sz="12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B8EC6-11DB-41E5-8A08-F2AB84C3A4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8A12D5D-70C2-4886-9A3F-C82379FE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EA24EA-05CD-4C6F-8CE3-9BF94AF23E8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구성도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A019FA-437C-4558-A03F-CDEAE834A96B}"/>
              </a:ext>
            </a:extLst>
          </p:cNvPr>
          <p:cNvGrpSpPr/>
          <p:nvPr/>
        </p:nvGrpSpPr>
        <p:grpSpPr>
          <a:xfrm>
            <a:off x="465276" y="897453"/>
            <a:ext cx="1044287" cy="3948932"/>
            <a:chOff x="465276" y="897453"/>
            <a:chExt cx="1044287" cy="39489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DAE1AD-304F-490F-BCAB-F1F2072EDA8D}"/>
                </a:ext>
              </a:extLst>
            </p:cNvPr>
            <p:cNvSpPr/>
            <p:nvPr/>
          </p:nvSpPr>
          <p:spPr>
            <a:xfrm>
              <a:off x="467547" y="897453"/>
              <a:ext cx="1042016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발단</a:t>
              </a:r>
              <a:endParaRPr lang="en-US" altLang="ko-KR" sz="1400" dirty="0"/>
            </a:p>
          </p:txBody>
        </p:sp>
        <p:cxnSp>
          <p:nvCxnSpPr>
            <p:cNvPr id="20" name="꺾인 연결선 21">
              <a:extLst>
                <a:ext uri="{FF2B5EF4-FFF2-40B4-BE49-F238E27FC236}">
                  <a16:creationId xmlns:a16="http://schemas.microsoft.com/office/drawing/2014/main" id="{6C7A74B5-6EF1-4F02-9966-671269AD88A8}"/>
                </a:ext>
              </a:extLst>
            </p:cNvPr>
            <p:cNvCxnSpPr>
              <a:cxnSpLocks/>
              <a:stCxn id="24" idx="3"/>
              <a:endCxn id="22" idx="3"/>
            </p:cNvCxnSpPr>
            <p:nvPr/>
          </p:nvCxnSpPr>
          <p:spPr>
            <a:xfrm flipV="1">
              <a:off x="1509559" y="2013803"/>
              <a:ext cx="2" cy="1713151"/>
            </a:xfrm>
            <a:prstGeom prst="bentConnector3">
              <a:avLst>
                <a:gd name="adj1" fmla="val 114301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12FE384-6FE3-487F-A201-459943DEF85C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flipH="1">
              <a:off x="988554" y="1423166"/>
              <a:ext cx="1" cy="32778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82DCEA-C557-4399-8B00-DE8A2DF9C946}"/>
                </a:ext>
              </a:extLst>
            </p:cNvPr>
            <p:cNvSpPr/>
            <p:nvPr/>
          </p:nvSpPr>
          <p:spPr>
            <a:xfrm>
              <a:off x="467546" y="1750946"/>
              <a:ext cx="1042015" cy="525714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전개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668D63-6328-4B66-BFFD-D100A07A2897}"/>
                </a:ext>
              </a:extLst>
            </p:cNvPr>
            <p:cNvSpPr/>
            <p:nvPr/>
          </p:nvSpPr>
          <p:spPr>
            <a:xfrm>
              <a:off x="467547" y="2607522"/>
              <a:ext cx="1042014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위기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DA7A665-95F0-4C40-8751-655E6F43B7D6}"/>
                </a:ext>
              </a:extLst>
            </p:cNvPr>
            <p:cNvSpPr/>
            <p:nvPr/>
          </p:nvSpPr>
          <p:spPr>
            <a:xfrm>
              <a:off x="467546" y="3464097"/>
              <a:ext cx="1042013" cy="5257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절정</a:t>
              </a:r>
              <a:endParaRPr lang="en-US" altLang="ko-KR" sz="1400" dirty="0"/>
            </a:p>
            <a:p>
              <a:pPr algn="ctr"/>
              <a:r>
                <a:rPr lang="en-US" altLang="ko-KR" sz="1200" dirty="0"/>
                <a:t>&lt;</a:t>
              </a:r>
              <a:r>
                <a:rPr lang="ko-KR" altLang="en-US" sz="1200" dirty="0"/>
                <a:t>레이드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2B760E-0A31-4355-8683-83CAB2F5CFE8}"/>
                </a:ext>
              </a:extLst>
            </p:cNvPr>
            <p:cNvSpPr/>
            <p:nvPr/>
          </p:nvSpPr>
          <p:spPr>
            <a:xfrm>
              <a:off x="465276" y="4320672"/>
              <a:ext cx="1042013" cy="5257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결말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4EB0EFD-3BFF-4BD6-90ED-57D45834F90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988554" y="2276660"/>
              <a:ext cx="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5436ADB-7C1C-4AE2-A66D-56F60DCFB221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 flipH="1">
              <a:off x="988553" y="3133235"/>
              <a:ext cx="1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F9E05EA-3DAD-4070-8D6F-1356F7F15489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 flipH="1">
              <a:off x="986283" y="3989810"/>
              <a:ext cx="2270" cy="33086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03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18CFD2-9056-4E5C-9712-EA5F2B95895C}"/>
              </a:ext>
            </a:extLst>
          </p:cNvPr>
          <p:cNvSpPr/>
          <p:nvPr/>
        </p:nvSpPr>
        <p:spPr>
          <a:xfrm>
            <a:off x="4132985" y="588979"/>
            <a:ext cx="288032" cy="14781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0FFD69-7CB6-439A-9815-3BC8D91E01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89A8F4-B578-4B93-9FD3-4B43921FE10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2013290"/>
            <a:ext cx="4284016" cy="3148450"/>
          </a:xfrm>
        </p:spPr>
        <p:txBody>
          <a:bodyPr/>
          <a:lstStyle/>
          <a:p>
            <a:r>
              <a:rPr lang="ko-KR" altLang="en-US" sz="1600" dirty="0"/>
              <a:t>도입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프롤로그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게임의 조작법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세계관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인터페이스 등 </a:t>
            </a:r>
            <a:r>
              <a:rPr lang="ko-KR" altLang="en-US" dirty="0">
                <a:solidFill>
                  <a:srgbClr val="C00000"/>
                </a:solidFill>
              </a:rPr>
              <a:t>기본적인 내용들을 유저가 숙지</a:t>
            </a:r>
            <a:r>
              <a:rPr lang="ko-KR" altLang="en-US" sz="1200" b="0" dirty="0"/>
              <a:t>하는 튜토리얼이다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에피소드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유저가 점점 강해져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전 에피소드보다 </a:t>
            </a:r>
            <a:r>
              <a:rPr lang="ko-KR" altLang="en-US" dirty="0">
                <a:solidFill>
                  <a:srgbClr val="C00000"/>
                </a:solidFill>
              </a:rPr>
              <a:t>강한 몬스터 들이 난동</a:t>
            </a:r>
            <a:r>
              <a:rPr lang="ko-KR" altLang="en-US" sz="1200" b="0" dirty="0"/>
              <a:t>을 부리게 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유저들은 이를 해결하는데 노력한다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서브 스토리 </a:t>
            </a:r>
            <a:r>
              <a:rPr lang="en-US" altLang="ko-KR" sz="1200" b="0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에피소드</a:t>
            </a:r>
            <a:r>
              <a:rPr lang="ko-KR" altLang="en-US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보스를 공략하는데 도움이 되는 정보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세계에 대한 정보</a:t>
            </a:r>
            <a:r>
              <a:rPr lang="ko-KR" altLang="en-US" sz="1200" b="0" dirty="0"/>
              <a:t> 등을 알려준다</a:t>
            </a:r>
            <a:r>
              <a:rPr lang="en-US" altLang="ko-KR" sz="1200" b="0" dirty="0"/>
              <a:t>.</a:t>
            </a:r>
          </a:p>
          <a:p>
            <a:endParaRPr lang="en-US" altLang="ko-KR" sz="1600" b="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44A278C-7CCD-4D46-84BD-38C5F486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시나리오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C2164B3-4344-4C59-B6DC-EE42C42BE0D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시나리오 흐름도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649D2E-AEFD-488D-B578-8ECD922B3713}"/>
              </a:ext>
            </a:extLst>
          </p:cNvPr>
          <p:cNvGrpSpPr/>
          <p:nvPr/>
        </p:nvGrpSpPr>
        <p:grpSpPr>
          <a:xfrm>
            <a:off x="475008" y="777574"/>
            <a:ext cx="7769399" cy="1112271"/>
            <a:chOff x="481504" y="1351381"/>
            <a:chExt cx="7597196" cy="85106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0E267CA-36D7-4308-B53C-7D8244668EFE}"/>
                </a:ext>
              </a:extLst>
            </p:cNvPr>
            <p:cNvGrpSpPr/>
            <p:nvPr/>
          </p:nvGrpSpPr>
          <p:grpSpPr>
            <a:xfrm>
              <a:off x="481504" y="1351381"/>
              <a:ext cx="7597196" cy="851067"/>
              <a:chOff x="481504" y="1351381"/>
              <a:chExt cx="7597196" cy="85106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08BE655-5283-40D8-B35F-F347F97C55EF}"/>
                  </a:ext>
                </a:extLst>
              </p:cNvPr>
              <p:cNvGrpSpPr/>
              <p:nvPr/>
            </p:nvGrpSpPr>
            <p:grpSpPr>
              <a:xfrm>
                <a:off x="481504" y="1351381"/>
                <a:ext cx="7597196" cy="851067"/>
                <a:chOff x="1043607" y="3366187"/>
                <a:chExt cx="7597196" cy="851067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84EE594-F5E7-48F8-A50C-E7891E39A8C0}"/>
                    </a:ext>
                  </a:extLst>
                </p:cNvPr>
                <p:cNvGrpSpPr/>
                <p:nvPr/>
              </p:nvGrpSpPr>
              <p:grpSpPr>
                <a:xfrm>
                  <a:off x="1043607" y="3366187"/>
                  <a:ext cx="5917553" cy="851067"/>
                  <a:chOff x="1043607" y="3366187"/>
                  <a:chExt cx="5917553" cy="851067"/>
                </a:xfrm>
              </p:grpSpPr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21F27B46-F891-4250-A6B2-11DF0282B410}"/>
                      </a:ext>
                    </a:extLst>
                  </p:cNvPr>
                  <p:cNvSpPr/>
                  <p:nvPr/>
                </p:nvSpPr>
                <p:spPr>
                  <a:xfrm>
                    <a:off x="1043607" y="3366189"/>
                    <a:ext cx="1084073" cy="388125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프롤로그</a:t>
                    </a:r>
                  </a:p>
                </p:txBody>
              </p:sp>
              <p:cxnSp>
                <p:nvCxnSpPr>
                  <p:cNvPr id="20" name="직선 화살표 연결선 19">
                    <a:extLst>
                      <a:ext uri="{FF2B5EF4-FFF2-40B4-BE49-F238E27FC236}">
                        <a16:creationId xmlns:a16="http://schemas.microsoft.com/office/drawing/2014/main" id="{8A1F7521-4D52-49EF-91BA-250A5FC16E1B}"/>
                      </a:ext>
                    </a:extLst>
                  </p:cNvPr>
                  <p:cNvCxnSpPr>
                    <a:cxnSpLocks/>
                    <a:stCxn id="19" idx="3"/>
                  </p:cNvCxnSpPr>
                  <p:nvPr/>
                </p:nvCxnSpPr>
                <p:spPr>
                  <a:xfrm flipV="1">
                    <a:off x="2127680" y="3560251"/>
                    <a:ext cx="379546" cy="1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B5624AF6-A652-49FE-85E3-D6E9529F77D2}"/>
                      </a:ext>
                    </a:extLst>
                  </p:cNvPr>
                  <p:cNvSpPr/>
                  <p:nvPr/>
                </p:nvSpPr>
                <p:spPr>
                  <a:xfrm>
                    <a:off x="2507226" y="3366187"/>
                    <a:ext cx="1084073" cy="388125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에피소드 </a:t>
                    </a:r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AFB75B63-8825-46EE-9EEF-8B4AFD5F2E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91299" y="3560247"/>
                    <a:ext cx="595570" cy="1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0F17E01C-DF50-400D-9813-83C57F69AB87}"/>
                      </a:ext>
                    </a:extLst>
                  </p:cNvPr>
                  <p:cNvSpPr/>
                  <p:nvPr/>
                </p:nvSpPr>
                <p:spPr>
                  <a:xfrm>
                    <a:off x="5877087" y="3372860"/>
                    <a:ext cx="1084073" cy="388125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에피소드 </a:t>
                    </a:r>
                    <a:r>
                      <a:rPr lang="en-US" altLang="ko-KR" sz="1400" dirty="0"/>
                      <a:t>3</a:t>
                    </a:r>
                    <a:endParaRPr lang="ko-KR" altLang="en-US" sz="1400" dirty="0"/>
                  </a:p>
                </p:txBody>
              </p: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569077B-DF9D-4250-B086-81450720C0EB}"/>
                      </a:ext>
                    </a:extLst>
                  </p:cNvPr>
                  <p:cNvSpPr/>
                  <p:nvPr/>
                </p:nvSpPr>
                <p:spPr>
                  <a:xfrm>
                    <a:off x="3275855" y="3815473"/>
                    <a:ext cx="1084073" cy="388125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서브 스토리</a:t>
                    </a: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D7A1A223-31D2-4554-8606-6DF23A78E41C}"/>
                      </a:ext>
                    </a:extLst>
                  </p:cNvPr>
                  <p:cNvSpPr/>
                  <p:nvPr/>
                </p:nvSpPr>
                <p:spPr>
                  <a:xfrm>
                    <a:off x="5008570" y="3829129"/>
                    <a:ext cx="1084073" cy="388125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서브 스토리</a:t>
                    </a:r>
                  </a:p>
                </p:txBody>
              </p: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CA87D8C9-9612-46F9-B0EE-CBA933EE5A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3943" y="3560247"/>
                    <a:ext cx="1" cy="255226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>
                    <a:extLst>
                      <a:ext uri="{FF2B5EF4-FFF2-40B4-BE49-F238E27FC236}">
                        <a16:creationId xmlns:a16="http://schemas.microsoft.com/office/drawing/2014/main" id="{B675260A-CFA4-4FD7-8CA0-A52B4E97C8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426659" y="3558118"/>
                    <a:ext cx="543" cy="271011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화살표 연결선 28">
                    <a:extLst>
                      <a:ext uri="{FF2B5EF4-FFF2-40B4-BE49-F238E27FC236}">
                        <a16:creationId xmlns:a16="http://schemas.microsoft.com/office/drawing/2014/main" id="{C836500F-DB61-4071-A167-908D552E2C78}"/>
                      </a:ext>
                    </a:extLst>
                  </p:cNvPr>
                  <p:cNvCxnSpPr>
                    <a:cxnSpLocks/>
                    <a:stCxn id="28" idx="3"/>
                  </p:cNvCxnSpPr>
                  <p:nvPr/>
                </p:nvCxnSpPr>
                <p:spPr>
                  <a:xfrm>
                    <a:off x="5262880" y="3566923"/>
                    <a:ext cx="614207" cy="0"/>
                  </a:xfrm>
                  <a:prstGeom prst="straightConnector1">
                    <a:avLst/>
                  </a:prstGeom>
                  <a:ln w="38100"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CCACB481-7469-4833-8886-043A585F3867}"/>
                      </a:ext>
                    </a:extLst>
                  </p:cNvPr>
                  <p:cNvSpPr/>
                  <p:nvPr/>
                </p:nvSpPr>
                <p:spPr>
                  <a:xfrm>
                    <a:off x="4178807" y="3372860"/>
                    <a:ext cx="1084073" cy="388125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에피소드 </a:t>
                    </a:r>
                    <a:r>
                      <a:rPr lang="en-US" altLang="ko-KR" sz="1400" dirty="0"/>
                      <a:t>2</a:t>
                    </a:r>
                    <a:endParaRPr lang="ko-KR" altLang="en-US" sz="1400" dirty="0"/>
                  </a:p>
                </p:txBody>
              </p:sp>
            </p:grp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5A44F0D-AC76-419E-A3B0-742EB574F340}"/>
                    </a:ext>
                  </a:extLst>
                </p:cNvPr>
                <p:cNvSpPr/>
                <p:nvPr/>
              </p:nvSpPr>
              <p:spPr>
                <a:xfrm>
                  <a:off x="7556730" y="3372860"/>
                  <a:ext cx="1084073" cy="38812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/>
                    <a:t>에피소드 </a:t>
                  </a:r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  <p:cxnSp>
              <p:nvCxnSpPr>
                <p:cNvPr id="17" name="직선 화살표 연결선 16">
                  <a:extLst>
                    <a:ext uri="{FF2B5EF4-FFF2-40B4-BE49-F238E27FC236}">
                      <a16:creationId xmlns:a16="http://schemas.microsoft.com/office/drawing/2014/main" id="{1DFBAD2C-8E76-4FC4-B964-92A724728D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61160" y="3566922"/>
                  <a:ext cx="595570" cy="1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047B18E-22CA-47E6-818F-C82B543DA21A}"/>
                    </a:ext>
                  </a:extLst>
                </p:cNvPr>
                <p:cNvSpPr/>
                <p:nvPr/>
              </p:nvSpPr>
              <p:spPr>
                <a:xfrm>
                  <a:off x="6655811" y="3829129"/>
                  <a:ext cx="1084073" cy="38812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/>
                    <a:t>서브 스토리</a:t>
                  </a:r>
                </a:p>
              </p:txBody>
            </p:sp>
          </p:grp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FA0501E6-0B7D-4499-A3D5-85C71C9EE9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7864" y="1543313"/>
                <a:ext cx="0" cy="257354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CE3721D4-79E8-40CE-95ED-1862771C1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6056" y="1556969"/>
                <a:ext cx="0" cy="257354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4D922B4-2CD7-4137-B197-FFDA2C985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2240" y="1556969"/>
                <a:ext cx="0" cy="257354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3D2E11C-1ABB-48F4-B182-A3189B3D8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216" y="1556969"/>
              <a:ext cx="543" cy="27101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내용 개체 틀 2053">
            <a:extLst>
              <a:ext uri="{FF2B5EF4-FFF2-40B4-BE49-F238E27FC236}">
                <a16:creationId xmlns:a16="http://schemas.microsoft.com/office/drawing/2014/main" id="{24A9E029-88BE-48A9-97B5-A08CE241411F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79599"/>
            <a:ext cx="3643312" cy="16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2488E8-F202-4483-B0F5-EC5F7CF37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시장제안 </a:t>
            </a:r>
            <a:r>
              <a:rPr lang="en-US" altLang="ko-KR" dirty="0"/>
              <a:t>+ </a:t>
            </a:r>
            <a:r>
              <a:rPr lang="ko-KR" altLang="en-US" dirty="0"/>
              <a:t>아이디어 제안</a:t>
            </a:r>
            <a:endParaRPr lang="en-US" altLang="ko-KR" dirty="0"/>
          </a:p>
          <a:p>
            <a:r>
              <a:rPr lang="ko-KR" altLang="en-US" dirty="0"/>
              <a:t>스토리텔링 방법</a:t>
            </a:r>
            <a:endParaRPr lang="en-US" altLang="ko-KR" dirty="0"/>
          </a:p>
          <a:p>
            <a:r>
              <a:rPr lang="ko-KR" altLang="en-US" dirty="0"/>
              <a:t>게임 시나리오</a:t>
            </a:r>
            <a:endParaRPr lang="en-US" altLang="ko-KR" dirty="0"/>
          </a:p>
          <a:p>
            <a:r>
              <a:rPr lang="ko-KR" altLang="en-US" dirty="0"/>
              <a:t>게임 세계관 </a:t>
            </a:r>
            <a:endParaRPr lang="en-US" altLang="ko-KR" dirty="0"/>
          </a:p>
          <a:p>
            <a:r>
              <a:rPr lang="ko-KR" altLang="en-US" dirty="0"/>
              <a:t>게임 캐릭터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0E10-1264-4BCA-9EC4-3D41F7948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01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02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03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04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05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2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FA899B6-641C-4675-B4F7-A976A1CAB2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2338E-9E2D-477C-94ED-B55B81482F73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기사 집단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기사는 </a:t>
            </a:r>
            <a:r>
              <a:rPr lang="ko-KR" altLang="en-US" dirty="0">
                <a:solidFill>
                  <a:srgbClr val="C00000"/>
                </a:solidFill>
              </a:rPr>
              <a:t>영지의 기사와 왕국에 속하는 기사</a:t>
            </a:r>
            <a:r>
              <a:rPr lang="ko-KR" altLang="en-US" sz="1200" b="0" dirty="0"/>
              <a:t>로 나뉜다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영지의 기사는 왕국 기사와 비교해 비교적 낮은 무력과 장비들을 가지고 있고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영지를 수호하고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왕국의 기사는 </a:t>
            </a:r>
            <a:r>
              <a:rPr lang="ko-KR" altLang="en-US" dirty="0">
                <a:solidFill>
                  <a:srgbClr val="C00000"/>
                </a:solidFill>
              </a:rPr>
              <a:t>높은 기준을 만족한 우수한 자</a:t>
            </a:r>
            <a:r>
              <a:rPr lang="ko-KR" altLang="en-US" sz="1200" b="0" dirty="0"/>
              <a:t>들로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수준이 높아 </a:t>
            </a:r>
            <a:r>
              <a:rPr lang="ko-KR" altLang="en-US" dirty="0">
                <a:solidFill>
                  <a:srgbClr val="C00000"/>
                </a:solidFill>
              </a:rPr>
              <a:t>가장 위험한</a:t>
            </a:r>
            <a:r>
              <a:rPr lang="ko-KR" altLang="en-US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경계 부분을 수호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/>
              <a:t>모험가 집단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기사의 수가 적어 생겨난 무력 집단으로 게임으로 들어간 </a:t>
            </a:r>
            <a:r>
              <a:rPr lang="ko-KR" altLang="en-US" dirty="0">
                <a:solidFill>
                  <a:srgbClr val="C00000"/>
                </a:solidFill>
              </a:rPr>
              <a:t>개발자가 가지게 될 직업이자 계급</a:t>
            </a:r>
            <a:r>
              <a:rPr lang="ko-KR" altLang="en-US" sz="1200" b="0" dirty="0"/>
              <a:t>이다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주로 인근 도적들을 토벌하거나 몬스터를 퇴치한다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모험가 </a:t>
            </a:r>
            <a:r>
              <a:rPr lang="ko-KR" altLang="en-US" dirty="0">
                <a:solidFill>
                  <a:srgbClr val="C00000"/>
                </a:solidFill>
              </a:rPr>
              <a:t>등급은 </a:t>
            </a:r>
            <a:r>
              <a:rPr lang="en-US" altLang="ko-KR" dirty="0">
                <a:solidFill>
                  <a:srgbClr val="C00000"/>
                </a:solidFill>
              </a:rPr>
              <a:t>10</a:t>
            </a:r>
            <a:r>
              <a:rPr lang="ko-KR" altLang="en-US" dirty="0">
                <a:solidFill>
                  <a:srgbClr val="C00000"/>
                </a:solidFill>
              </a:rPr>
              <a:t>단계로 구분</a:t>
            </a:r>
            <a:r>
              <a:rPr lang="ko-KR" altLang="en-US" sz="1200" b="0" dirty="0"/>
              <a:t>되며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승급 조건이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승급 조건은 </a:t>
            </a:r>
            <a:r>
              <a:rPr lang="ko-KR" altLang="en-US" dirty="0">
                <a:solidFill>
                  <a:srgbClr val="C00000"/>
                </a:solidFill>
              </a:rPr>
              <a:t>보수 총액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공헌도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인격으로 판단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C124477-1D6A-4D75-9D09-BF623D1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세계관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DC0C634-2D9B-467E-A204-CAEE2BD4CCE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기사와 모험가 집단</a:t>
            </a:r>
          </a:p>
        </p:txBody>
      </p:sp>
      <p:pic>
        <p:nvPicPr>
          <p:cNvPr id="8" name="Picture 6" descr="A fairly large collection of Location Art - Album on Imgur">
            <a:extLst>
              <a:ext uri="{FF2B5EF4-FFF2-40B4-BE49-F238E27FC236}">
                <a16:creationId xmlns:a16="http://schemas.microsoft.com/office/drawing/2014/main" id="{BAA44179-1851-4A2A-AC79-873BCA3F9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14491"/>
            <a:ext cx="3654425" cy="205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CE6D7-0205-4E56-8A1B-A5F16D445FD7}"/>
              </a:ext>
            </a:extLst>
          </p:cNvPr>
          <p:cNvSpPr txBox="1"/>
          <p:nvPr/>
        </p:nvSpPr>
        <p:spPr>
          <a:xfrm>
            <a:off x="395536" y="2482167"/>
            <a:ext cx="196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왕국의 기사단</a:t>
            </a:r>
          </a:p>
        </p:txBody>
      </p:sp>
      <p:pic>
        <p:nvPicPr>
          <p:cNvPr id="12" name="내용 개체 틀 10">
            <a:extLst>
              <a:ext uri="{FF2B5EF4-FFF2-40B4-BE49-F238E27FC236}">
                <a16:creationId xmlns:a16="http://schemas.microsoft.com/office/drawing/2014/main" id="{35A14989-2E70-451D-BDCD-833F69DDF4CC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5" y="3073400"/>
            <a:ext cx="3277308" cy="20875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83E34-C47C-4060-899A-5DC8BDDCB853}"/>
              </a:ext>
            </a:extLst>
          </p:cNvPr>
          <p:cNvSpPr txBox="1"/>
          <p:nvPr/>
        </p:nvSpPr>
        <p:spPr>
          <a:xfrm>
            <a:off x="395536" y="2857500"/>
            <a:ext cx="196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모험가 집단</a:t>
            </a:r>
          </a:p>
        </p:txBody>
      </p:sp>
    </p:spTree>
    <p:extLst>
      <p:ext uri="{BB962C8B-B14F-4D97-AF65-F5344CB8AC3E}">
        <p14:creationId xmlns:p14="http://schemas.microsoft.com/office/powerpoint/2010/main" val="172394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29FF5C-74F4-45A8-9498-8DCC5C6EDC6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139953" y="697259"/>
            <a:ext cx="4608511" cy="4464497"/>
          </a:xfrm>
        </p:spPr>
        <p:txBody>
          <a:bodyPr/>
          <a:lstStyle/>
          <a:p>
            <a:r>
              <a:rPr lang="ko-KR" altLang="en-US" sz="1800" dirty="0"/>
              <a:t>공신과 왕족을 위한 계급</a:t>
            </a:r>
            <a:endParaRPr lang="en-US" altLang="ko-K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남작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자작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백작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후작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공작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왕실이 존재하고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영지의 수와 재정 상태에 영향을 받는다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왕실과 귀족은</a:t>
            </a:r>
            <a:r>
              <a:rPr lang="ko-KR" altLang="en-US" dirty="0">
                <a:solidFill>
                  <a:srgbClr val="C00000"/>
                </a:solidFill>
              </a:rPr>
              <a:t> 특수한 문양을 옷이나 갑옷에 표시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r>
              <a:rPr lang="ko-KR" altLang="en-US" sz="1600" dirty="0"/>
              <a:t>에이드를 숭배하는 사제들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병과 상처를 </a:t>
            </a:r>
            <a:r>
              <a:rPr lang="ko-KR" altLang="en-US" sz="1200" b="0" dirty="0" err="1"/>
              <a:t>신성력으로</a:t>
            </a:r>
            <a:r>
              <a:rPr lang="ko-KR" altLang="en-US" sz="1200" b="0" dirty="0"/>
              <a:t> 치료하는 성직자들로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에이드의 말을 최우선적으로 생각하고 행동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교계는</a:t>
            </a:r>
            <a:r>
              <a:rPr lang="ko-KR" altLang="en-US" sz="1200" b="0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추기경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대주교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주교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사제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부제로 구성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 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치료 능력인 </a:t>
            </a: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ko-KR" altLang="en-US" dirty="0" err="1">
                <a:solidFill>
                  <a:srgbClr val="C00000"/>
                </a:solidFill>
              </a:rPr>
              <a:t>신성력</a:t>
            </a:r>
            <a:r>
              <a:rPr lang="en-US" altLang="ko-KR" dirty="0">
                <a:solidFill>
                  <a:srgbClr val="C00000"/>
                </a:solidFill>
              </a:rPr>
              <a:t>’</a:t>
            </a:r>
            <a:r>
              <a:rPr lang="ko-KR" altLang="en-US" dirty="0">
                <a:solidFill>
                  <a:srgbClr val="C00000"/>
                </a:solidFill>
              </a:rPr>
              <a:t>과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신의 말에 대한 행동으로 교계가 평가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신이 존재하여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모든 계급은 법에 의해 처벌</a:t>
            </a:r>
            <a:r>
              <a:rPr lang="ko-KR" altLang="en-US" sz="1200" b="0" dirty="0"/>
              <a:t>을 받는다</a:t>
            </a:r>
            <a:r>
              <a:rPr lang="en-US" altLang="ko-KR" sz="1200" b="0" dirty="0"/>
              <a:t>.</a:t>
            </a:r>
            <a:endParaRPr lang="en-US" altLang="ko-KR" sz="1200" dirty="0"/>
          </a:p>
          <a:p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D8616-9C83-4F3A-A7AF-8E0AF1AD5C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481F05-6260-4737-B509-2DB47EA9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세계관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887F32-A84C-40A6-817D-EA660F16C73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왕국과 종교 집단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5EE950D-32F2-42FD-9E90-1EDAB05AB15B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8675"/>
          <a:stretch/>
        </p:blipFill>
        <p:spPr bwMode="auto">
          <a:xfrm>
            <a:off x="251520" y="682251"/>
            <a:ext cx="1944216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[게임원화] 어쌔신 크리드 유니티 컨셉아트! 암살자♡ : 네이버 블로그">
            <a:extLst>
              <a:ext uri="{FF2B5EF4-FFF2-40B4-BE49-F238E27FC236}">
                <a16:creationId xmlns:a16="http://schemas.microsoft.com/office/drawing/2014/main" id="{F6A691BF-4B87-4917-B3DE-BDA27E4F1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" r="15089"/>
          <a:stretch/>
        </p:blipFill>
        <p:spPr bwMode="auto">
          <a:xfrm>
            <a:off x="2195736" y="2177786"/>
            <a:ext cx="1553676" cy="27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469428610"/>
              </p:ext>
            </p:extLst>
          </p:nvPr>
        </p:nvGraphicFramePr>
        <p:xfrm>
          <a:off x="428625" y="553245"/>
          <a:ext cx="8320089" cy="4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502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734506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개발자가 플레이할 캐릭터로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미완성중인 게임이라 모델링만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보인다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개발자는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모험가라는 직업을 가지게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아카이아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왕국의 초보자 마을에서 시작한다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 </a:t>
                      </a:r>
                      <a:r>
                        <a:rPr lang="en-US" altLang="ko-KR" sz="1400" dirty="0"/>
                        <a:t>NPC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플레이어에게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아이템과 재료들을 주는 이벤트 용도의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우호적 </a:t>
                      </a:r>
                      <a:r>
                        <a:rPr lang="en-US" altLang="ko-KR" sz="1400" dirty="0"/>
                        <a:t>NPC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플레이어들에게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우호적인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NPC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들로 왕국민과 종교 집단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속한다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추후에 여러 종족이 나온다면 더 추가될 예정이고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지금은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라플란타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지역의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들만 존재한다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흑막의 용도나 질투심으로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모든 왕국민과 종교인이 플레이어 캐릭터에게 우호적이진 않다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31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몬스터</a:t>
                      </a:r>
                      <a:endParaRPr lang="en-US" altLang="ko-KR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스토리 진행을 위한 캐릭터와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단순히 잡기 위한 </a:t>
                      </a:r>
                      <a:r>
                        <a:rPr lang="ko-KR" altLang="en-US" sz="1400" b="1" dirty="0" err="1">
                          <a:solidFill>
                            <a:srgbClr val="C00000"/>
                          </a:solidFill>
                        </a:rPr>
                        <a:t>몬스터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들로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나뉜다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캐릭터는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모델링에 텍스처를 더해 중요하다는 것을 강조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위험 등급은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단계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나누어져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몬스터는 바다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화염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번개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대지 타입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이나 속성이 없다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몬스터는 플레이어를 공격할 때 인식하고 다가간다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다가갔을 때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분류는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가지로 일반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연속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광역 공격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상태 이상 공격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가한다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어떤 캐릭터들을 설정하는가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9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2668168480"/>
              </p:ext>
            </p:extLst>
          </p:nvPr>
        </p:nvGraphicFramePr>
        <p:xfrm>
          <a:off x="4140200" y="696913"/>
          <a:ext cx="4608516" cy="42096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2304258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1513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#1-1 </a:t>
                      </a:r>
                      <a:r>
                        <a:rPr lang="ko-KR" altLang="en-US" dirty="0"/>
                        <a:t>플레이어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151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ePlayerNumber_01 // </a:t>
                      </a:r>
                      <a:r>
                        <a:rPr lang="ko-KR" altLang="en-US" sz="1200" dirty="0"/>
                        <a:t>기본형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151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151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계산적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절차적 생각을 가진다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151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미완성 게임이기에 모델링만 보인다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6944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게임을 개발하는 도중 개발자가 게임 속으로 들어가고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만든 게임인 것을 알게 된다</a:t>
                      </a:r>
                      <a:r>
                        <a:rPr lang="en-US" altLang="ko-KR" sz="1200" b="0" i="0" dirty="0"/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그래서 설정대로 게임의 엔딩을 보아</a:t>
                      </a:r>
                      <a:r>
                        <a:rPr lang="en-US" altLang="ko-KR" sz="1200" b="0" i="0" dirty="0"/>
                        <a:t>,</a:t>
                      </a:r>
                      <a:r>
                        <a:rPr lang="ko-KR" altLang="en-US" sz="1200" b="0" i="0" dirty="0"/>
                        <a:t> 원래 세계로 돌아가기로 다짐하고 던전을 공략하기 시작한다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2467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게임 속 세상으로 들어간 개발자들의 신체이다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개발자들은 가이아 세계의 모험가로서 행동한다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2467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 err="1"/>
                        <a:t>쿼터뷰라</a:t>
                      </a:r>
                      <a:r>
                        <a:rPr lang="ko-KR" altLang="en-US" sz="1200" b="0" i="0" dirty="0"/>
                        <a:t> 캐릭터를 자세히 보기 어려워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모델링만 내세워 게임의 컨셉을 강조하기 위함이다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3622"/>
                  </a:ext>
                </a:extLst>
              </a:tr>
            </a:tbl>
          </a:graphicData>
        </a:graphic>
      </p:graphicFrame>
      <p:pic>
        <p:nvPicPr>
          <p:cNvPr id="14" name="내용 개체 틀 1">
            <a:extLst>
              <a:ext uri="{FF2B5EF4-FFF2-40B4-BE49-F238E27FC236}">
                <a16:creationId xmlns:a16="http://schemas.microsoft.com/office/drawing/2014/main" id="{359B2FBD-1F37-4A28-9481-577B1B7E91FC}"/>
              </a:ext>
            </a:extLst>
          </p:cNvPr>
          <p:cNvPicPr>
            <a:picLocks noGrp="1" noChangeAspect="1"/>
          </p:cNvPicPr>
          <p:nvPr>
            <p:ph idx="23"/>
          </p:nvPr>
        </p:nvPicPr>
        <p:blipFill>
          <a:blip r:embed="rId2"/>
          <a:stretch>
            <a:fillRect/>
          </a:stretch>
        </p:blipFill>
        <p:spPr>
          <a:xfrm>
            <a:off x="560127" y="696913"/>
            <a:ext cx="2872308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66906FE-8D15-47C8-8B35-114918AC75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F924BC-264A-4F14-9900-9B9F0AAC6B4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697259"/>
            <a:ext cx="4284016" cy="4464481"/>
          </a:xfrm>
        </p:spPr>
        <p:txBody>
          <a:bodyPr/>
          <a:lstStyle/>
          <a:p>
            <a:r>
              <a:rPr lang="ko-KR" altLang="en-US" sz="1600" dirty="0"/>
              <a:t>자세한 설정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게임의 시점이 </a:t>
            </a:r>
            <a:r>
              <a:rPr lang="ko-KR" altLang="en-US" sz="1200" b="0" dirty="0" err="1"/>
              <a:t>쿼터뷰라</a:t>
            </a:r>
            <a:r>
              <a:rPr lang="ko-KR" altLang="en-US" sz="1200" b="0" dirty="0"/>
              <a:t> 캐릭터의 등만 보니 </a:t>
            </a:r>
            <a:r>
              <a:rPr lang="ko-KR" altLang="en-US" dirty="0">
                <a:solidFill>
                  <a:srgbClr val="C00000"/>
                </a:solidFill>
              </a:rPr>
              <a:t>게임의 컨셉을 강조하기위해 모델링 형태</a:t>
            </a:r>
            <a:r>
              <a:rPr lang="ko-KR" altLang="en-US" sz="1200" b="0" dirty="0"/>
              <a:t>만 </a:t>
            </a:r>
            <a:r>
              <a:rPr lang="ko-KR" altLang="en-US" sz="1200" b="0" dirty="0" err="1"/>
              <a:t>뛰운다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몇몇의 지역은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Grid</a:t>
            </a:r>
            <a:r>
              <a:rPr lang="ko-KR" altLang="en-US" dirty="0">
                <a:solidFill>
                  <a:srgbClr val="C00000"/>
                </a:solidFill>
              </a:rPr>
              <a:t>만 되어있는 지형으로</a:t>
            </a:r>
            <a:r>
              <a:rPr lang="en-US" altLang="ko-KR" dirty="0">
                <a:solidFill>
                  <a:srgbClr val="C00000"/>
                </a:solidFill>
              </a:rPr>
              <a:t>,</a:t>
            </a:r>
            <a:r>
              <a:rPr lang="ko-KR" altLang="en-US" dirty="0">
                <a:solidFill>
                  <a:srgbClr val="C00000"/>
                </a:solidFill>
              </a:rPr>
              <a:t> 테스트 용도로 사용된 현장</a:t>
            </a:r>
            <a:r>
              <a:rPr lang="ko-KR" altLang="en-US" sz="1200" b="0" dirty="0"/>
              <a:t>을 보여준다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무기나 </a:t>
            </a:r>
            <a:r>
              <a:rPr lang="ko-KR" altLang="en-US" sz="1200" b="0" dirty="0" err="1"/>
              <a:t>방어구</a:t>
            </a:r>
            <a:r>
              <a:rPr lang="ko-KR" altLang="en-US" sz="1200" b="0" dirty="0"/>
              <a:t> 같은 경우에도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모델링만 되어있는 모습을 보여줘 미완성인 게임을 강조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 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NPC</a:t>
            </a:r>
            <a:r>
              <a:rPr lang="ko-KR" altLang="en-US" sz="1200" b="0" dirty="0"/>
              <a:t>는 플레이어에게 </a:t>
            </a:r>
            <a:r>
              <a:rPr lang="en-US" altLang="ko-KR" sz="1200" b="0" dirty="0"/>
              <a:t>‘</a:t>
            </a:r>
            <a:r>
              <a:rPr lang="ko-KR" altLang="en-US" sz="1200" b="0" dirty="0"/>
              <a:t>갑옷이 너무 멋있어요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모험가님</a:t>
            </a:r>
            <a:r>
              <a:rPr lang="en-US" altLang="ko-KR" sz="1200" b="0" dirty="0"/>
              <a:t>!’ </a:t>
            </a:r>
            <a:r>
              <a:rPr lang="ko-KR" altLang="en-US" sz="1200" b="0" dirty="0"/>
              <a:t>같은 없는 모습을 얘기한다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이는 </a:t>
            </a:r>
            <a:r>
              <a:rPr lang="ko-KR" altLang="en-US" dirty="0">
                <a:solidFill>
                  <a:srgbClr val="C00000"/>
                </a:solidFill>
              </a:rPr>
              <a:t>지정한 대화를 출력하는 것으로</a:t>
            </a:r>
            <a:r>
              <a:rPr lang="ko-KR" altLang="en-US" sz="1200" b="0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AI</a:t>
            </a:r>
            <a:r>
              <a:rPr lang="ko-KR" altLang="en-US" dirty="0">
                <a:solidFill>
                  <a:srgbClr val="C00000"/>
                </a:solidFill>
              </a:rPr>
              <a:t>라는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느낌을 유저가 받도록</a:t>
            </a:r>
            <a:r>
              <a:rPr lang="ko-KR" altLang="en-US" sz="1200" b="0" dirty="0"/>
              <a:t> 한다</a:t>
            </a:r>
            <a:r>
              <a:rPr lang="en-US" altLang="ko-KR" sz="1200" b="0" dirty="0"/>
              <a:t>.</a:t>
            </a:r>
            <a:endParaRPr lang="ko-KR" altLang="en-US" b="0" dirty="0"/>
          </a:p>
          <a:p>
            <a:endParaRPr lang="ko-KR" altLang="en-US" b="0" dirty="0"/>
          </a:p>
          <a:p>
            <a:endParaRPr lang="ko-KR" altLang="en-US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3A44B2-8E31-42C5-9294-1CF23BE1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24AEB50-9A57-4736-9C68-02BA938D2E3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101340" y="1"/>
            <a:ext cx="6042660" cy="409226"/>
          </a:xfrm>
        </p:spPr>
        <p:txBody>
          <a:bodyPr/>
          <a:lstStyle/>
          <a:p>
            <a:r>
              <a:rPr lang="ko-KR" altLang="en-US" dirty="0"/>
              <a:t>플레이어 캐릭터의 의도</a:t>
            </a:r>
          </a:p>
        </p:txBody>
      </p:sp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DA68CD17-CA9D-4AB4-8DD3-4961B34BE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75"/>
          <a:stretch/>
        </p:blipFill>
        <p:spPr>
          <a:xfrm>
            <a:off x="1763687" y="871475"/>
            <a:ext cx="2303487" cy="1775860"/>
          </a:xfrm>
          <a:prstGeom prst="rect">
            <a:avLst/>
          </a:prstGeom>
        </p:spPr>
      </p:pic>
      <p:pic>
        <p:nvPicPr>
          <p:cNvPr id="19" name="내용 개체 틀 11">
            <a:extLst>
              <a:ext uri="{FF2B5EF4-FFF2-40B4-BE49-F238E27FC236}">
                <a16:creationId xmlns:a16="http://schemas.microsoft.com/office/drawing/2014/main" id="{0CD03E9F-78C1-4985-B51A-C53475A3CB40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l="5239" r="5305"/>
          <a:stretch/>
        </p:blipFill>
        <p:spPr>
          <a:xfrm>
            <a:off x="423863" y="3029267"/>
            <a:ext cx="3643311" cy="1968290"/>
          </a:xfrm>
          <a:prstGeom prst="rect">
            <a:avLst/>
          </a:prstGeom>
        </p:spPr>
      </p:pic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31CE4E71-3F4D-46C8-B6FD-6848FA8044F8}"/>
              </a:ext>
            </a:extLst>
          </p:cNvPr>
          <p:cNvSpPr/>
          <p:nvPr/>
        </p:nvSpPr>
        <p:spPr>
          <a:xfrm>
            <a:off x="1186151" y="2889914"/>
            <a:ext cx="2118733" cy="528258"/>
          </a:xfrm>
          <a:prstGeom prst="wedgeRoundRectCallout">
            <a:avLst>
              <a:gd name="adj1" fmla="val -64306"/>
              <a:gd name="adj2" fmla="val 3642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갑옷이 너무 멋있어요</a:t>
            </a:r>
            <a:r>
              <a:rPr lang="en-US" altLang="ko-KR" sz="1200" dirty="0">
                <a:solidFill>
                  <a:schemeClr val="tx1"/>
                </a:solidFill>
              </a:rPr>
              <a:t>! 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모험가님</a:t>
            </a:r>
            <a:r>
              <a:rPr lang="en-US" altLang="ko-KR" sz="1200" dirty="0">
                <a:solidFill>
                  <a:schemeClr val="tx1"/>
                </a:solidFill>
              </a:rPr>
              <a:t>~~”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88EF26-BA21-412F-861A-C9FD2F47A7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531" y1="81563" x2="49531" y2="8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500106" y="2756267"/>
            <a:ext cx="860239" cy="795552"/>
          </a:xfrm>
          <a:prstGeom prst="rect">
            <a:avLst/>
          </a:prstGeom>
          <a:noFill/>
        </p:spPr>
      </p:pic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944F8215-5ACA-498F-A9C0-3052BF4B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17673"/>
          <a:stretch/>
        </p:blipFill>
        <p:spPr>
          <a:xfrm>
            <a:off x="423863" y="871956"/>
            <a:ext cx="1267817" cy="1799792"/>
          </a:xfrm>
          <a:prstGeom prst="rect">
            <a:avLst/>
          </a:prstGeom>
        </p:spPr>
      </p:pic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EC256C03-69F3-4824-A365-2DDCD3E4784B}"/>
              </a:ext>
            </a:extLst>
          </p:cNvPr>
          <p:cNvSpPr/>
          <p:nvPr/>
        </p:nvSpPr>
        <p:spPr>
          <a:xfrm>
            <a:off x="1110134" y="3485154"/>
            <a:ext cx="2118733" cy="354785"/>
          </a:xfrm>
          <a:prstGeom prst="wedgeRoundRectCallout">
            <a:avLst>
              <a:gd name="adj1" fmla="val 60741"/>
              <a:gd name="adj2" fmla="val -4790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아무런 장비도 없는데</a:t>
            </a:r>
            <a:r>
              <a:rPr lang="en-US" altLang="ko-KR" sz="1200" dirty="0">
                <a:solidFill>
                  <a:schemeClr val="tx1"/>
                </a:solidFill>
              </a:rPr>
              <a:t>…?’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91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B644DC4-E858-4DC3-AEFD-2A944EEE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"/>
          <a:stretch/>
        </p:blipFill>
        <p:spPr>
          <a:xfrm>
            <a:off x="423854" y="696913"/>
            <a:ext cx="3644090" cy="2258661"/>
          </a:xfr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BF3954-D82C-442F-ABC1-CE32D4909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60D4BE0-0741-45AA-B27A-C9AFCA196A40}"/>
              </a:ext>
            </a:extLst>
          </p:cNvPr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4095548486"/>
              </p:ext>
            </p:extLst>
          </p:nvPr>
        </p:nvGraphicFramePr>
        <p:xfrm>
          <a:off x="4468813" y="696913"/>
          <a:ext cx="4279900" cy="4268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259">
                  <a:extLst>
                    <a:ext uri="{9D8B030D-6E8A-4147-A177-3AD203B41FA5}">
                      <a16:colId xmlns:a16="http://schemas.microsoft.com/office/drawing/2014/main" val="2536146937"/>
                    </a:ext>
                  </a:extLst>
                </a:gridCol>
                <a:gridCol w="3528641">
                  <a:extLst>
                    <a:ext uri="{9D8B030D-6E8A-4147-A177-3AD203B41FA5}">
                      <a16:colId xmlns:a16="http://schemas.microsoft.com/office/drawing/2014/main" val="3256982538"/>
                    </a:ext>
                  </a:extLst>
                </a:gridCol>
              </a:tblGrid>
              <a:tr h="139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08998"/>
                  </a:ext>
                </a:extLst>
              </a:tr>
              <a:tr h="2236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구르기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몬스터의 공격을 회피할 수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기력으로 구르기를 조절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2739"/>
                  </a:ext>
                </a:extLst>
              </a:tr>
              <a:tr h="325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공격 버튼을 한번 누르면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번의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바라보고 있는 방향으로 공격한다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1635"/>
                  </a:ext>
                </a:extLst>
              </a:tr>
              <a:tr h="528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연속 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공격버튼을 연속으로 누르면 최대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회의 공격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연달아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이때 데미지는 일반 공격을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하는 것 보다 높은 데미지를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다만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콤보 공격 도중에는 이동하지 못하고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구르기를 통해 모션을 끊을 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496844"/>
                  </a:ext>
                </a:extLst>
              </a:tr>
              <a:tr h="2236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플레이어는 회복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무기나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강화 스킬을 사용한다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877144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D76393AA-12B2-4FDE-A4FC-0630DF1F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883EF7-42C5-4CB8-BC56-0B5CDE76E47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플레이어의 공격 패턴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B9C4A293-80EB-4265-918E-EEF2D5AA5C4E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/>
          <a:srcRect t="-1" b="14947"/>
          <a:stretch/>
        </p:blipFill>
        <p:spPr>
          <a:xfrm>
            <a:off x="2265761" y="4158042"/>
            <a:ext cx="1806231" cy="1006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EA9F08-099E-48C5-81CB-5E82F6AEF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0"/>
          <a:stretch/>
        </p:blipFill>
        <p:spPr>
          <a:xfrm>
            <a:off x="427725" y="3048114"/>
            <a:ext cx="1798134" cy="1085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5ABD4-1A3B-4ADC-90E4-D63D15EA0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471"/>
          <a:stretch/>
        </p:blipFill>
        <p:spPr>
          <a:xfrm>
            <a:off x="2269810" y="3042810"/>
            <a:ext cx="1798134" cy="10852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CE8C13-5DA2-491A-B90B-6C8C6FA3C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2" y="696913"/>
            <a:ext cx="1482818" cy="601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7BBF14-DF11-4553-A11E-E3C1B9D182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545"/>
          <a:stretch/>
        </p:blipFill>
        <p:spPr>
          <a:xfrm>
            <a:off x="419629" y="4158042"/>
            <a:ext cx="1806230" cy="1006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C81B91D-6CB3-4524-A034-684171F91568}"/>
              </a:ext>
            </a:extLst>
          </p:cNvPr>
          <p:cNvSpPr/>
          <p:nvPr/>
        </p:nvSpPr>
        <p:spPr>
          <a:xfrm>
            <a:off x="2012564" y="3433564"/>
            <a:ext cx="504056" cy="24648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B19DD83-DD91-477B-AB12-47A9F80817B6}"/>
              </a:ext>
            </a:extLst>
          </p:cNvPr>
          <p:cNvSpPr/>
          <p:nvPr/>
        </p:nvSpPr>
        <p:spPr>
          <a:xfrm rot="10800000">
            <a:off x="2012564" y="4537823"/>
            <a:ext cx="504056" cy="246488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AA74DD5-7DCD-4471-9D74-F956E2F0F7AD}"/>
              </a:ext>
            </a:extLst>
          </p:cNvPr>
          <p:cNvSpPr/>
          <p:nvPr/>
        </p:nvSpPr>
        <p:spPr>
          <a:xfrm rot="5400000">
            <a:off x="3019288" y="4023613"/>
            <a:ext cx="318490" cy="265803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467F7-B822-4F76-9939-DCCE8E34B24D}"/>
              </a:ext>
            </a:extLst>
          </p:cNvPr>
          <p:cNvSpPr txBox="1"/>
          <p:nvPr/>
        </p:nvSpPr>
        <p:spPr>
          <a:xfrm>
            <a:off x="383774" y="305124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</a:rPr>
              <a:t>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B3250-8BED-48D1-9AEA-9814E86F5466}"/>
              </a:ext>
            </a:extLst>
          </p:cNvPr>
          <p:cNvSpPr txBox="1"/>
          <p:nvPr/>
        </p:nvSpPr>
        <p:spPr>
          <a:xfrm>
            <a:off x="2249668" y="305447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</a:rPr>
              <a:t>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8F03C-DC2F-4ACA-89B8-CE184BA93C3A}"/>
              </a:ext>
            </a:extLst>
          </p:cNvPr>
          <p:cNvSpPr txBox="1"/>
          <p:nvPr/>
        </p:nvSpPr>
        <p:spPr>
          <a:xfrm>
            <a:off x="411987" y="4158042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</a:rPr>
              <a:t>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757D66-293E-43FE-A8EF-657C33D4EFC0}"/>
              </a:ext>
            </a:extLst>
          </p:cNvPr>
          <p:cNvSpPr txBox="1"/>
          <p:nvPr/>
        </p:nvSpPr>
        <p:spPr>
          <a:xfrm>
            <a:off x="2264591" y="4162650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</a:rPr>
              <a:t>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20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7EA06A-A58C-4A6B-9B81-FBB6E5C5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6BD9FB-72BE-45AC-BEDC-7680892CC5A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특수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DB2262-D860-4733-BC81-9A44E57686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Picture 4" descr="관련 이미지">
            <a:extLst>
              <a:ext uri="{FF2B5EF4-FFF2-40B4-BE49-F238E27FC236}">
                <a16:creationId xmlns:a16="http://schemas.microsoft.com/office/drawing/2014/main" id="{C4A41042-6F55-4C51-8712-E1B2AA343E10}"/>
              </a:ext>
            </a:extLst>
          </p:cNvPr>
          <p:cNvPicPr>
            <a:picLocks noGrp="1" noChangeAspect="1" noChangeArrowheads="1"/>
          </p:cNvPicPr>
          <p:nvPr>
            <p:ph idx="2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74"/>
          <a:stretch/>
        </p:blipFill>
        <p:spPr bwMode="auto">
          <a:xfrm>
            <a:off x="428625" y="3130083"/>
            <a:ext cx="3135313" cy="18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B85A230-E5DF-402B-8B47-D89310D0C615}"/>
              </a:ext>
            </a:extLst>
          </p:cNvPr>
          <p:cNvSpPr/>
          <p:nvPr/>
        </p:nvSpPr>
        <p:spPr>
          <a:xfrm>
            <a:off x="1763688" y="3051368"/>
            <a:ext cx="1944217" cy="598220"/>
          </a:xfrm>
          <a:prstGeom prst="wedgeRoundRectCallout">
            <a:avLst>
              <a:gd name="adj1" fmla="val -61355"/>
              <a:gd name="adj2" fmla="val -647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내가 마을에 이벤트 용도로 캐릭터를 배치 했는데</a:t>
            </a:r>
            <a:r>
              <a:rPr lang="en-US" altLang="ko-KR" sz="1200" dirty="0">
                <a:solidFill>
                  <a:schemeClr val="tx1"/>
                </a:solidFill>
              </a:rPr>
              <a:t>… xx</a:t>
            </a:r>
            <a:r>
              <a:rPr lang="ko-KR" altLang="en-US" sz="1200" dirty="0">
                <a:solidFill>
                  <a:schemeClr val="tx1"/>
                </a:solidFill>
              </a:rPr>
              <a:t>건물 근처였나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2C0FBD2D-10FC-4C6F-A180-E1AE6CCB22CE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114107550"/>
              </p:ext>
            </p:extLst>
          </p:nvPr>
        </p:nvGraphicFramePr>
        <p:xfrm>
          <a:off x="4140200" y="696913"/>
          <a:ext cx="4608516" cy="4312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#2-1 </a:t>
                      </a:r>
                      <a:r>
                        <a:rPr lang="ko-KR" altLang="en-US" dirty="0"/>
                        <a:t>이벤트 </a:t>
                      </a:r>
                      <a:r>
                        <a:rPr lang="en-US" altLang="ko-KR" dirty="0"/>
                        <a:t>NPC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495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eNpcSpeical_01 // </a:t>
                      </a:r>
                      <a:r>
                        <a:rPr lang="ko-KR" altLang="en-US" sz="1200" dirty="0"/>
                        <a:t>이벤트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 장로 옆에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유쾌하다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완전 투명한 인간이거나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포켓몬스터의 미싱노처럼 흐릿하다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없음</a:t>
                      </a:r>
                      <a:endParaRPr lang="en-US" altLang="ko-KR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보이지는 않지만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근처에서는 대화를 시작한다</a:t>
                      </a:r>
                      <a:r>
                        <a:rPr lang="en-US" altLang="ko-KR" sz="1200" b="0" i="0" dirty="0"/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간단한 문답을 거쳐 플레이어에게 유용한 아이템을 제공한다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플레이어에게 아이템을 제공하는 쿠폰같은 보너스용도의 </a:t>
                      </a:r>
                      <a:r>
                        <a:rPr lang="en-US" altLang="ko-KR" sz="1200" b="0" i="0" dirty="0"/>
                        <a:t>NPC</a:t>
                      </a:r>
                      <a:r>
                        <a:rPr lang="ko-KR" altLang="en-US" sz="1200" b="0" i="0" dirty="0"/>
                        <a:t>이다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55803"/>
                  </a:ext>
                </a:extLst>
              </a:tr>
            </a:tbl>
          </a:graphicData>
        </a:graphic>
      </p:graphicFrame>
      <p:pic>
        <p:nvPicPr>
          <p:cNvPr id="2052" name="Picture 4" descr="투명인간 일러스트에 대한 이미지 검색결과">
            <a:extLst>
              <a:ext uri="{FF2B5EF4-FFF2-40B4-BE49-F238E27FC236}">
                <a16:creationId xmlns:a16="http://schemas.microsoft.com/office/drawing/2014/main" id="{5FBC3F57-AB4E-4279-B4A1-84BFB45C8A26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6913"/>
            <a:ext cx="1065523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7DA125-E3E2-43B0-A7E5-5EAD3BDC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69" b="95276" l="6180" r="93258">
                        <a14:foregroundMark x1="55618" y1="9055" x2="55618" y2="9055"/>
                        <a14:foregroundMark x1="50000" y1="12205" x2="50000" y2="12205"/>
                        <a14:foregroundMark x1="62360" y1="7087" x2="62360" y2="7087"/>
                        <a14:foregroundMark x1="58989" y1="5906" x2="58989" y2="5906"/>
                        <a14:foregroundMark x1="69101" y1="8268" x2="69101" y2="8268"/>
                        <a14:foregroundMark x1="73596" y1="6299" x2="73596" y2="6299"/>
                        <a14:foregroundMark x1="29213" y1="87402" x2="29213" y2="87402"/>
                        <a14:foregroundMark x1="44382" y1="75591" x2="44382" y2="75591"/>
                        <a14:foregroundMark x1="56742" y1="90157" x2="56742" y2="90157"/>
                        <a14:foregroundMark x1="52247" y1="87402" x2="52247" y2="87402"/>
                        <a14:foregroundMark x1="46629" y1="90945" x2="46629" y2="90945"/>
                        <a14:foregroundMark x1="41011" y1="89370" x2="41011" y2="893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8488" y="568259"/>
            <a:ext cx="1695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우호적 </a:t>
            </a:r>
            <a:r>
              <a:rPr lang="en-US" altLang="ko-KR" dirty="0"/>
              <a:t>NPC </a:t>
            </a:r>
            <a:r>
              <a:rPr lang="ko-KR" altLang="en-US" dirty="0"/>
              <a:t>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330E3B1-DB31-424C-B905-2D6A35246A88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534970357"/>
              </p:ext>
            </p:extLst>
          </p:nvPr>
        </p:nvGraphicFramePr>
        <p:xfrm>
          <a:off x="4140200" y="696913"/>
          <a:ext cx="4608516" cy="43134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8086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820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6356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#3-1 </a:t>
                      </a:r>
                      <a:r>
                        <a:rPr lang="ko-KR" altLang="en-US" dirty="0"/>
                        <a:t>마을 장로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eNpcLaplanta_01 // </a:t>
                      </a:r>
                      <a:r>
                        <a:rPr lang="ko-KR" altLang="en-US" sz="1200" dirty="0"/>
                        <a:t>장로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인간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국가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아카이아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직업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장로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초보자마을에 위치한다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성격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호탕하고 정중하다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3D </a:t>
                      </a:r>
                      <a:r>
                        <a:rPr lang="ko-KR" altLang="en-US" sz="1200" b="0" i="0" dirty="0"/>
                        <a:t>모델링은 텍스처가 없는 형태다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대화창의 이미지는 농사와 몬스터로 단련된 체격을 가진 노인의 모습을 뛴다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장로로 마을의 안전을 신경쓰기에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전이되는 유저들에게 던전 토벌을 부탁한다</a:t>
                      </a:r>
                      <a:r>
                        <a:rPr lang="en-US" altLang="ko-KR" sz="1200" b="0" i="0" dirty="0"/>
                        <a:t>.</a:t>
                      </a:r>
                      <a:endParaRPr lang="ko-KR" altLang="en-US" sz="1200" b="0" i="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역할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캐릭터에게 토벌 의뢰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마을의 정보를 알려준다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14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유저에게 게임 세계의 정보를 제공하고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튜토리얼 진행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스토리를 진행하기 위함이다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74480"/>
                  </a:ext>
                </a:extLst>
              </a:tr>
            </a:tbl>
          </a:graphicData>
        </a:graphic>
      </p:graphicFrame>
      <p:pic>
        <p:nvPicPr>
          <p:cNvPr id="8" name="Picture 4" descr="Farmer (5e Class) - D&amp;D Wiki">
            <a:extLst>
              <a:ext uri="{FF2B5EF4-FFF2-40B4-BE49-F238E27FC236}">
                <a16:creationId xmlns:a16="http://schemas.microsoft.com/office/drawing/2014/main" id="{909384EB-4E3C-406B-808C-36D1CE950E8E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1"/>
          <a:stretch/>
        </p:blipFill>
        <p:spPr bwMode="auto">
          <a:xfrm>
            <a:off x="467545" y="706355"/>
            <a:ext cx="3096344" cy="43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5E491CD-0F51-40CD-B367-DEDB2559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3505571"/>
            <a:ext cx="1097492" cy="1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68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30A9E7-80AB-4922-BE34-59A346FD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C32F06-D7CE-4317-9DB2-F27BD2C6E20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 설정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EB1B5-E61D-4A6B-AD78-111962784C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98B04CDD-342F-46A6-8568-B35B1A373E8C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057316730"/>
              </p:ext>
            </p:extLst>
          </p:nvPr>
        </p:nvGraphicFramePr>
        <p:xfrm>
          <a:off x="4140200" y="696913"/>
          <a:ext cx="4605720" cy="4353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7164">
                  <a:extLst>
                    <a:ext uri="{9D8B030D-6E8A-4147-A177-3AD203B41FA5}">
                      <a16:colId xmlns:a16="http://schemas.microsoft.com/office/drawing/2014/main" val="477129695"/>
                    </a:ext>
                  </a:extLst>
                </a:gridCol>
                <a:gridCol w="768086">
                  <a:extLst>
                    <a:ext uri="{9D8B030D-6E8A-4147-A177-3AD203B41FA5}">
                      <a16:colId xmlns:a16="http://schemas.microsoft.com/office/drawing/2014/main" val="4236884369"/>
                    </a:ext>
                  </a:extLst>
                </a:gridCol>
                <a:gridCol w="623071">
                  <a:extLst>
                    <a:ext uri="{9D8B030D-6E8A-4147-A177-3AD203B41FA5}">
                      <a16:colId xmlns:a16="http://schemas.microsoft.com/office/drawing/2014/main" val="3389045081"/>
                    </a:ext>
                  </a:extLst>
                </a:gridCol>
                <a:gridCol w="912352">
                  <a:extLst>
                    <a:ext uri="{9D8B030D-6E8A-4147-A177-3AD203B41FA5}">
                      <a16:colId xmlns:a16="http://schemas.microsoft.com/office/drawing/2014/main" val="3552646758"/>
                    </a:ext>
                  </a:extLst>
                </a:gridCol>
                <a:gridCol w="599816">
                  <a:extLst>
                    <a:ext uri="{9D8B030D-6E8A-4147-A177-3AD203B41FA5}">
                      <a16:colId xmlns:a16="http://schemas.microsoft.com/office/drawing/2014/main" val="4259640017"/>
                    </a:ext>
                  </a:extLst>
                </a:gridCol>
                <a:gridCol w="935231">
                  <a:extLst>
                    <a:ext uri="{9D8B030D-6E8A-4147-A177-3AD203B41FA5}">
                      <a16:colId xmlns:a16="http://schemas.microsoft.com/office/drawing/2014/main" val="414221458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#4-1 </a:t>
                      </a:r>
                      <a:r>
                        <a:rPr lang="ko-KR" altLang="en-US" dirty="0" err="1"/>
                        <a:t>고블린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9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eMonsterGoblin_01 // </a:t>
                      </a: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레벨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7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속성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종족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고블린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4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위치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 err="1"/>
                        <a:t>아카이아</a:t>
                      </a:r>
                      <a:r>
                        <a:rPr lang="ko-KR" altLang="en-US" sz="1200" b="0" i="0" dirty="0"/>
                        <a:t> 왕국의 초보자 마을의 던전에 존재한다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60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외형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3D </a:t>
                      </a:r>
                      <a:r>
                        <a:rPr lang="ko-KR" altLang="en-US" sz="1200" b="0" i="0" dirty="0"/>
                        <a:t>모델링의 몇몇 부분은 텍스처가 없다</a:t>
                      </a:r>
                      <a:r>
                        <a:rPr lang="en-US" altLang="ko-KR" sz="1200" b="0" i="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토벌 의뢰에서 몬스터의 정보를 받을 때는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인간과 유사한 무기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각반과 장갑이 있는 가죽 방어구를 찬 모습을 보여준다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3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시야 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부채꼴 형태의 시야를 가지고 있으며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시야에 들어오지 않으면 주위를 둘러보거나 이동한다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83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i="0" dirty="0"/>
                        <a:t>일정 거리만큼 다가간 후 근거리 공격을 시도한다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76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패턴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i="0" dirty="0"/>
                        <a:t>1</a:t>
                      </a:r>
                      <a:r>
                        <a:rPr lang="ko-KR" altLang="en-US" sz="1200" b="0" i="0" dirty="0"/>
                        <a:t>회 공격</a:t>
                      </a:r>
                      <a:r>
                        <a:rPr lang="en-US" altLang="ko-KR" sz="1200" b="0" i="0" dirty="0"/>
                        <a:t>, 2</a:t>
                      </a:r>
                      <a:r>
                        <a:rPr lang="ko-KR" altLang="en-US" sz="1200" b="0" i="0" dirty="0"/>
                        <a:t>회 연속 공격</a:t>
                      </a:r>
                      <a:r>
                        <a:rPr lang="en-US" altLang="ko-KR" sz="1200" b="0" i="0" dirty="0"/>
                        <a:t>, </a:t>
                      </a:r>
                      <a:r>
                        <a:rPr lang="ko-KR" altLang="en-US" sz="1200" b="0" i="0" dirty="0"/>
                        <a:t>밀치기를 가지고 있다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b="0" i="0" dirty="0"/>
                        <a:t>전투 방식 설명을 위해 초보자 던전에 소환된다</a:t>
                      </a:r>
                      <a:r>
                        <a:rPr lang="en-US" altLang="ko-KR" sz="1200" b="0" i="0" dirty="0"/>
                        <a:t>.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1422"/>
                  </a:ext>
                </a:extLst>
              </a:tr>
            </a:tbl>
          </a:graphicData>
        </a:graphic>
      </p:graphicFrame>
      <p:pic>
        <p:nvPicPr>
          <p:cNvPr id="8" name="Picture 2" descr=" ">
            <a:extLst>
              <a:ext uri="{FF2B5EF4-FFF2-40B4-BE49-F238E27FC236}">
                <a16:creationId xmlns:a16="http://schemas.microsoft.com/office/drawing/2014/main" id="{FEC285E8-0AE2-462B-8A36-8C33F73B9814}"/>
              </a:ext>
            </a:extLst>
          </p:cNvPr>
          <p:cNvPicPr>
            <a:picLocks noGrp="1" noChangeAspect="1" noChangeArrowheads="1"/>
          </p:cNvPicPr>
          <p:nvPr>
            <p:ph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 b="9278"/>
          <a:stretch/>
        </p:blipFill>
        <p:spPr bwMode="auto">
          <a:xfrm>
            <a:off x="398080" y="696913"/>
            <a:ext cx="3299798" cy="26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3021C0-1D3D-4335-977A-757591AB2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98080" y="3361556"/>
            <a:ext cx="3299798" cy="16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9">
            <a:extLst>
              <a:ext uri="{FF2B5EF4-FFF2-40B4-BE49-F238E27FC236}">
                <a16:creationId xmlns:a16="http://schemas.microsoft.com/office/drawing/2014/main" id="{E6CD565B-2437-45DD-98AC-943A6213B82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23863" y="3094018"/>
            <a:ext cx="3643312" cy="204632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FAA381-CBF7-46EF-B648-94FAFB3332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A2357D-00AE-4F58-8E3C-3C517805651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몬스터가 생성되는 던전</a:t>
            </a:r>
            <a:endParaRPr lang="en-US" altLang="ko-KR" sz="1600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몬스터에 대한 정보는 </a:t>
            </a:r>
            <a:r>
              <a:rPr lang="en-US" altLang="ko-KR" sz="1200" b="0" dirty="0"/>
              <a:t>2</a:t>
            </a:r>
            <a:r>
              <a:rPr lang="ko-KR" altLang="en-US" sz="1200" b="0" dirty="0"/>
              <a:t>가지 방법으로 알려준다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의뢰를 수락했을 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의뢰자가 알려준다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플레이어가 몬스터를 퇴치하기 위해 해당 </a:t>
            </a:r>
            <a:r>
              <a:rPr lang="ko-KR" altLang="en-US" dirty="0">
                <a:solidFill>
                  <a:srgbClr val="C00000"/>
                </a:solidFill>
              </a:rPr>
              <a:t>던전으로 가면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몬스터에 대한 정보와 에러 정</a:t>
            </a:r>
            <a:r>
              <a:rPr lang="ko-KR" altLang="en-US" sz="1200" b="0" dirty="0"/>
              <a:t>보를 알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정보창에</a:t>
            </a:r>
            <a:r>
              <a:rPr lang="ko-KR" altLang="en-US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에러 코드와 에러에 대한 내용</a:t>
            </a:r>
            <a:r>
              <a:rPr lang="ko-KR" altLang="en-US" sz="1200" b="0" dirty="0"/>
              <a:t>을 넣어 게임 속 세상이고 표현한다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게임이 완성되지 않아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여러 버그가 존재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플레이어는 개발자이기에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자신이 만들거나 주변 인물들이 만든 버그라는 독백</a:t>
            </a:r>
            <a:r>
              <a:rPr lang="ko-KR" altLang="en-US" sz="1200" b="0" dirty="0"/>
              <a:t>을 넣어 게임 속 세상인 것을 강조한다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CE89895-3EBF-4664-B363-8CF42B13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E3E34E-9E79-44BE-A1DD-9941E461246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몬스터의 정보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F6BCA4-2848-4ACC-A1D1-E128FE1C9E84}"/>
              </a:ext>
            </a:extLst>
          </p:cNvPr>
          <p:cNvSpPr/>
          <p:nvPr/>
        </p:nvSpPr>
        <p:spPr>
          <a:xfrm>
            <a:off x="467544" y="3132955"/>
            <a:ext cx="648072" cy="21602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B43DC8-89DC-484F-83A2-6AE7B8B6C353}"/>
              </a:ext>
            </a:extLst>
          </p:cNvPr>
          <p:cNvSpPr/>
          <p:nvPr/>
        </p:nvSpPr>
        <p:spPr>
          <a:xfrm>
            <a:off x="1189698" y="3139029"/>
            <a:ext cx="2846273" cy="5051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일반 공격</a:t>
            </a:r>
            <a:r>
              <a:rPr lang="en-US" altLang="ko-KR" sz="1200" b="1" dirty="0">
                <a:solidFill>
                  <a:schemeClr val="tx1"/>
                </a:solidFill>
              </a:rPr>
              <a:t>(30%), </a:t>
            </a:r>
            <a:r>
              <a:rPr lang="ko-KR" altLang="en-US" sz="1200" b="1" dirty="0">
                <a:solidFill>
                  <a:schemeClr val="tx1"/>
                </a:solidFill>
              </a:rPr>
              <a:t>연속 공격 </a:t>
            </a:r>
            <a:r>
              <a:rPr lang="en-US" altLang="ko-KR" sz="1200" b="1" dirty="0">
                <a:solidFill>
                  <a:schemeClr val="tx1"/>
                </a:solidFill>
              </a:rPr>
              <a:t>(20%), </a:t>
            </a:r>
            <a:r>
              <a:rPr lang="ko-KR" altLang="en-US" sz="1200" b="1" dirty="0" err="1">
                <a:solidFill>
                  <a:schemeClr val="tx1"/>
                </a:solidFill>
              </a:rPr>
              <a:t>광역기</a:t>
            </a:r>
            <a:r>
              <a:rPr lang="en-US" altLang="ko-KR" sz="1200" b="1" dirty="0">
                <a:solidFill>
                  <a:schemeClr val="tx1"/>
                </a:solidFill>
              </a:rPr>
              <a:t>(10%)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Picture 4" descr="Usando Labirintos em seus jogos de RPG de Mesa – leandropug – Medium">
            <a:extLst>
              <a:ext uri="{FF2B5EF4-FFF2-40B4-BE49-F238E27FC236}">
                <a16:creationId xmlns:a16="http://schemas.microsoft.com/office/drawing/2014/main" id="{76462527-AA09-4AEA-8C3D-91B847883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6" t="-114" r="6365" b="114"/>
          <a:stretch/>
        </p:blipFill>
        <p:spPr bwMode="auto">
          <a:xfrm>
            <a:off x="428625" y="771949"/>
            <a:ext cx="3654425" cy="19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F90D5B-428A-4B9A-A9BF-391BC7DB4533}"/>
              </a:ext>
            </a:extLst>
          </p:cNvPr>
          <p:cNvSpPr/>
          <p:nvPr/>
        </p:nvSpPr>
        <p:spPr>
          <a:xfrm>
            <a:off x="3131841" y="847765"/>
            <a:ext cx="864096" cy="288032"/>
          </a:xfrm>
          <a:prstGeom prst="rect">
            <a:avLst/>
          </a:prstGeom>
          <a:solidFill>
            <a:schemeClr val="tx1">
              <a:lumMod val="65000"/>
              <a:lumOff val="35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SKIP</a:t>
            </a:r>
            <a:r>
              <a:rPr lang="ko-KR" altLang="en-US" sz="1400" b="1" dirty="0">
                <a:solidFill>
                  <a:schemeClr val="bg1"/>
                </a:solidFill>
                <a:ea typeface="돋움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&gt;&gt;</a:t>
            </a:r>
            <a:endParaRPr lang="ko-KR" altLang="en-US" sz="1400" b="1" dirty="0">
              <a:solidFill>
                <a:schemeClr val="bg1"/>
              </a:solidFill>
              <a:ea typeface="돋움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5CF022-9FC8-4A08-9C8D-42A9AEBB2A5E}"/>
              </a:ext>
            </a:extLst>
          </p:cNvPr>
          <p:cNvSpPr/>
          <p:nvPr/>
        </p:nvSpPr>
        <p:spPr>
          <a:xfrm>
            <a:off x="539553" y="2070473"/>
            <a:ext cx="3456384" cy="555769"/>
          </a:xfrm>
          <a:prstGeom prst="rect">
            <a:avLst/>
          </a:prstGeom>
          <a:solidFill>
            <a:schemeClr val="tx1">
              <a:lumMod val="65000"/>
              <a:lumOff val="35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a typeface="돋움" pitchFamily="50" charset="-127"/>
              </a:rPr>
              <a:t>몬스터의 공격패턴은 </a:t>
            </a:r>
            <a:r>
              <a:rPr lang="en-US" altLang="ko-KR" sz="1200" b="1" dirty="0">
                <a:solidFill>
                  <a:schemeClr val="bg1"/>
                </a:solidFill>
                <a:ea typeface="돋움" pitchFamily="50" charset="-127"/>
              </a:rPr>
              <a:t>~~~ </a:t>
            </a:r>
            <a:r>
              <a:rPr lang="ko-KR" altLang="en-US" sz="1200" b="1" dirty="0" err="1">
                <a:solidFill>
                  <a:schemeClr val="bg1"/>
                </a:solidFill>
                <a:ea typeface="돋움" pitchFamily="50" charset="-127"/>
              </a:rPr>
              <a:t>이렇다네</a:t>
            </a:r>
            <a:r>
              <a:rPr lang="en-US" altLang="ko-KR" sz="1200" b="1" dirty="0">
                <a:solidFill>
                  <a:schemeClr val="bg1"/>
                </a:solidFill>
                <a:ea typeface="돋움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ea typeface="돋움" pitchFamily="50" charset="-127"/>
            </a:endParaRPr>
          </a:p>
        </p:txBody>
      </p:sp>
      <p:pic>
        <p:nvPicPr>
          <p:cNvPr id="20" name="Picture 2" descr=" ">
            <a:extLst>
              <a:ext uri="{FF2B5EF4-FFF2-40B4-BE49-F238E27FC236}">
                <a16:creationId xmlns:a16="http://schemas.microsoft.com/office/drawing/2014/main" id="{D144424C-A367-4EC7-8B31-401B244A4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69"/>
          <a:stretch/>
        </p:blipFill>
        <p:spPr bwMode="auto">
          <a:xfrm>
            <a:off x="539553" y="847765"/>
            <a:ext cx="955219" cy="11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0C5401-45A7-4635-AF82-ED4A6781A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72"/>
          <a:stretch/>
        </p:blipFill>
        <p:spPr>
          <a:xfrm>
            <a:off x="565941" y="4469262"/>
            <a:ext cx="3379791" cy="843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44B3E-5D58-4726-902D-B0D6BC622C14}"/>
              </a:ext>
            </a:extLst>
          </p:cNvPr>
          <p:cNvSpPr txBox="1"/>
          <p:nvPr/>
        </p:nvSpPr>
        <p:spPr>
          <a:xfrm>
            <a:off x="565941" y="4684823"/>
            <a:ext cx="328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Assets/</a:t>
            </a:r>
            <a:r>
              <a:rPr lang="en-US" altLang="ko-KR" sz="1200" dirty="0" err="1"/>
              <a:t>Scirpts</a:t>
            </a:r>
            <a:r>
              <a:rPr lang="en-US" altLang="ko-KR" sz="1200" dirty="0"/>
              <a:t>/Monster/</a:t>
            </a:r>
            <a:r>
              <a:rPr lang="en-US" altLang="ko-KR" sz="1200" dirty="0" err="1"/>
              <a:t>BossController.cs</a:t>
            </a:r>
            <a:r>
              <a:rPr lang="en-US" altLang="ko-KR" sz="1200" dirty="0"/>
              <a:t>(): error 0x0: `</a:t>
            </a:r>
            <a:r>
              <a:rPr lang="ko-KR" altLang="en-US" sz="1200" dirty="0"/>
              <a:t>패턴 확률이 섞임</a:t>
            </a:r>
            <a:r>
              <a:rPr lang="en-US" altLang="ko-KR" sz="1200" dirty="0"/>
              <a:t>.`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053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661394-BC28-4DBA-9B95-248B61A13E0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온라인에서 모바일로 트랜드가 바뀌다</a:t>
            </a:r>
            <a:r>
              <a:rPr lang="en-US" altLang="ko-KR" sz="1600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온라인 </a:t>
            </a:r>
            <a:r>
              <a:rPr lang="en-US" altLang="ko-KR" sz="1200" b="0" dirty="0"/>
              <a:t>: 11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70.8% -&gt; 16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42.6% </a:t>
            </a:r>
            <a:r>
              <a:rPr lang="ko-KR" altLang="en-US" sz="1200" b="0" dirty="0"/>
              <a:t>감소했다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모바일 </a:t>
            </a:r>
            <a:r>
              <a:rPr lang="en-US" altLang="ko-KR" sz="1200" b="0" dirty="0"/>
              <a:t>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11</a:t>
            </a:r>
            <a:r>
              <a:rPr lang="ko-KR" altLang="en-US" dirty="0">
                <a:solidFill>
                  <a:srgbClr val="C00000"/>
                </a:solidFill>
              </a:rPr>
              <a:t>년 </a:t>
            </a:r>
            <a:r>
              <a:rPr lang="en-US" altLang="ko-KR" dirty="0">
                <a:solidFill>
                  <a:srgbClr val="C00000"/>
                </a:solidFill>
              </a:rPr>
              <a:t>4.8% -&gt; 16</a:t>
            </a:r>
            <a:r>
              <a:rPr lang="ko-KR" altLang="en-US" dirty="0">
                <a:solidFill>
                  <a:srgbClr val="C00000"/>
                </a:solidFill>
              </a:rPr>
              <a:t>년 </a:t>
            </a:r>
            <a:r>
              <a:rPr lang="en-US" altLang="ko-KR" dirty="0">
                <a:solidFill>
                  <a:srgbClr val="C00000"/>
                </a:solidFill>
              </a:rPr>
              <a:t>39.7% </a:t>
            </a:r>
            <a:r>
              <a:rPr lang="ko-KR" altLang="en-US" dirty="0">
                <a:solidFill>
                  <a:srgbClr val="C00000"/>
                </a:solidFill>
              </a:rPr>
              <a:t>증가</a:t>
            </a:r>
            <a:r>
              <a:rPr lang="ko-KR" altLang="en-US" sz="1200" b="0" dirty="0"/>
              <a:t>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PC</a:t>
            </a:r>
            <a:r>
              <a:rPr lang="ko-KR" altLang="en-US" sz="1200" b="0" dirty="0"/>
              <a:t>패키지 </a:t>
            </a:r>
            <a:r>
              <a:rPr lang="en-US" altLang="ko-KR" sz="1200" b="0" dirty="0"/>
              <a:t>: 11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19.5% -&gt; 16</a:t>
            </a:r>
            <a:r>
              <a:rPr lang="ko-KR" altLang="en-US" sz="1200" b="0" dirty="0"/>
              <a:t>년 </a:t>
            </a:r>
            <a:r>
              <a:rPr lang="en-US" altLang="ko-KR" sz="1200" b="0" dirty="0"/>
              <a:t>13.5% </a:t>
            </a:r>
            <a:r>
              <a:rPr lang="ko-KR" altLang="en-US" sz="1200" b="0" dirty="0"/>
              <a:t>감소했다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콘솔과 오락실은 총합 </a:t>
            </a:r>
            <a:r>
              <a:rPr lang="en-US" altLang="ko-KR" sz="1200" b="0" dirty="0"/>
              <a:t>5%</a:t>
            </a:r>
            <a:r>
              <a:rPr lang="ko-KR" altLang="en-US" sz="1200" b="0" dirty="0"/>
              <a:t>를 넘은 적이 없다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연도가 지나면 지날수록 </a:t>
            </a:r>
            <a:r>
              <a:rPr lang="ko-KR" altLang="en-US" dirty="0">
                <a:solidFill>
                  <a:srgbClr val="C00000"/>
                </a:solidFill>
              </a:rPr>
              <a:t>모바일 시장은 더욱 커진다</a:t>
            </a:r>
            <a:r>
              <a:rPr lang="en-US" altLang="ko-KR" b="0" dirty="0">
                <a:solidFill>
                  <a:srgbClr val="C00000"/>
                </a:solidFill>
              </a:rPr>
              <a:t>.</a:t>
            </a:r>
            <a:endParaRPr lang="en-US" altLang="ko-KR" sz="1200" b="0" dirty="0">
              <a:solidFill>
                <a:srgbClr val="C00000"/>
              </a:solidFill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앞으로의 게임은 </a:t>
            </a:r>
            <a:r>
              <a:rPr lang="ko-KR" altLang="en-US" dirty="0">
                <a:solidFill>
                  <a:srgbClr val="C00000"/>
                </a:solidFill>
              </a:rPr>
              <a:t>모바일 플랫폼을 이용</a:t>
            </a:r>
            <a:r>
              <a:rPr lang="ko-KR" altLang="en-US" sz="1200" b="0" dirty="0"/>
              <a:t>해야 유리하다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모바일과 온라인을 합친 </a:t>
            </a:r>
            <a:r>
              <a:rPr lang="ko-KR" altLang="en-US" dirty="0">
                <a:solidFill>
                  <a:srgbClr val="C00000"/>
                </a:solidFill>
              </a:rPr>
              <a:t>크로스 </a:t>
            </a:r>
            <a:r>
              <a:rPr lang="ko-KR" altLang="en-US" dirty="0" err="1">
                <a:solidFill>
                  <a:srgbClr val="C00000"/>
                </a:solidFill>
              </a:rPr>
              <a:t>플렛폼을</a:t>
            </a:r>
            <a:r>
              <a:rPr lang="ko-KR" altLang="en-US" dirty="0">
                <a:solidFill>
                  <a:srgbClr val="C00000"/>
                </a:solidFill>
              </a:rPr>
              <a:t> 사용한다면 더욱 넓은 유저풀</a:t>
            </a:r>
            <a:r>
              <a:rPr lang="ko-KR" altLang="en-US" sz="1200" b="0" dirty="0"/>
              <a:t>을 얻을 수 있다</a:t>
            </a:r>
            <a:r>
              <a:rPr lang="en-US" altLang="ko-KR" sz="1200" b="0" dirty="0"/>
              <a:t>.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4C079-4C22-49B2-A39B-25200214F6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D1DBA7D-9C70-438D-A185-48FEA15F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분석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5B96DC-D3D2-4C1F-AEE9-95722D12EBD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모바일 플랫폼을 선택한 이유</a:t>
            </a:r>
          </a:p>
        </p:txBody>
      </p:sp>
      <p:graphicFrame>
        <p:nvGraphicFramePr>
          <p:cNvPr id="7" name="내용 개체 틀 12">
            <a:extLst>
              <a:ext uri="{FF2B5EF4-FFF2-40B4-BE49-F238E27FC236}">
                <a16:creationId xmlns:a16="http://schemas.microsoft.com/office/drawing/2014/main" id="{E874C7AA-724B-4CDE-AF63-E0CBB2A133D3}"/>
              </a:ext>
            </a:extLst>
          </p:cNvPr>
          <p:cNvGraphicFramePr>
            <a:graphicFrameLocks noGrp="1"/>
          </p:cNvGraphicFramePr>
          <p:nvPr>
            <p:ph idx="23"/>
            <p:extLst>
              <p:ext uri="{D42A27DB-BD31-4B8C-83A1-F6EECF244321}">
                <p14:modId xmlns:p14="http://schemas.microsoft.com/office/powerpoint/2010/main" val="3732438647"/>
              </p:ext>
            </p:extLst>
          </p:nvPr>
        </p:nvGraphicFramePr>
        <p:xfrm>
          <a:off x="428625" y="696913"/>
          <a:ext cx="3135313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8441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1604634876"/>
              </p:ext>
            </p:extLst>
          </p:nvPr>
        </p:nvGraphicFramePr>
        <p:xfrm>
          <a:off x="428625" y="553245"/>
          <a:ext cx="8320089" cy="4510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530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482478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35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에러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0x0: `</a:t>
                      </a:r>
                      <a:r>
                        <a:rPr lang="ko-KR" altLang="en-US" sz="1400" dirty="0"/>
                        <a:t>패턴 확률이 섞임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설명에 나온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패턴의 확률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(30%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연속 공격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,10%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광역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이 바뀌는 것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즉 광역기가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30%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발생하고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 연속 공격은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형태로 뒤바뀌게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445391"/>
                  </a:ext>
                </a:extLst>
              </a:tr>
              <a:tr h="4258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3x8 `</a:t>
                      </a:r>
                      <a:r>
                        <a:rPr lang="ko-KR" altLang="en-US" sz="1400" dirty="0"/>
                        <a:t>데미지 인식 범위 반전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기존에 정했던 붉은색 영역에 플레이어가 있더라도 데미지가 들어가지 않는다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반대로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붉은 영역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(ERROR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표시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에 없는 플레이어들에게 데미지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가한다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324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6x2: `</a:t>
                      </a:r>
                      <a:r>
                        <a:rPr lang="ko-KR" altLang="en-US" sz="1400" dirty="0"/>
                        <a:t>상태 이상 </a:t>
                      </a:r>
                      <a:r>
                        <a:rPr lang="ko-KR" altLang="en-US" sz="1400" dirty="0" err="1"/>
                        <a:t>미발동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몬스터의 상태 이상기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이펙트가 유저 머리 위에 뜨지만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이상 상태에 빠지진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않는다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스턴 상태가 발성하더라도 유저는 이동가능 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254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/Monster/</a:t>
                      </a:r>
                      <a:r>
                        <a:rPr lang="en-US" altLang="ko-KR" sz="1400" dirty="0" err="1"/>
                        <a:t>BossController.cs</a:t>
                      </a:r>
                      <a:r>
                        <a:rPr lang="en-US" altLang="ko-KR" sz="1400" dirty="0"/>
                        <a:t>(): error 6x2: `</a:t>
                      </a:r>
                      <a:r>
                        <a:rPr lang="ko-KR" altLang="en-US" sz="1400" dirty="0"/>
                        <a:t>상태 이상 반전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몬스터의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상태 이상기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스턴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중독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)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 유저가 아닌 보스가 걸리게 된다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몬스터에 관한 버그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C38F543-8388-4732-943F-994406773BCA}"/>
              </a:ext>
            </a:extLst>
          </p:cNvPr>
          <p:cNvGraphicFramePr>
            <a:graphicFrameLocks noGrp="1"/>
          </p:cNvGraphicFramePr>
          <p:nvPr>
            <p:ph idx="24"/>
            <p:extLst>
              <p:ext uri="{D42A27DB-BD31-4B8C-83A1-F6EECF244321}">
                <p14:modId xmlns:p14="http://schemas.microsoft.com/office/powerpoint/2010/main" val="3277668372"/>
              </p:ext>
            </p:extLst>
          </p:nvPr>
        </p:nvGraphicFramePr>
        <p:xfrm>
          <a:off x="428625" y="553245"/>
          <a:ext cx="8320089" cy="4110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5303">
                  <a:extLst>
                    <a:ext uri="{9D8B030D-6E8A-4147-A177-3AD203B41FA5}">
                      <a16:colId xmlns:a16="http://schemas.microsoft.com/office/drawing/2014/main" val="3337199568"/>
                    </a:ext>
                  </a:extLst>
                </a:gridCol>
                <a:gridCol w="4824786">
                  <a:extLst>
                    <a:ext uri="{9D8B030D-6E8A-4147-A177-3AD203B41FA5}">
                      <a16:colId xmlns:a16="http://schemas.microsoft.com/office/drawing/2014/main" val="3968995119"/>
                    </a:ext>
                  </a:extLst>
                </a:gridCol>
              </a:tblGrid>
              <a:tr h="135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에러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453106"/>
                  </a:ext>
                </a:extLst>
              </a:tr>
              <a:tr h="4258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/Dungeon/</a:t>
                      </a:r>
                      <a:r>
                        <a:rPr lang="en-US" altLang="ko-KR" sz="1400" dirty="0" err="1"/>
                        <a:t>DungeonSearch.cs</a:t>
                      </a:r>
                      <a:r>
                        <a:rPr lang="en-US" altLang="ko-KR" sz="1400" dirty="0"/>
                        <a:t>(): error 2x9: `</a:t>
                      </a:r>
                      <a:r>
                        <a:rPr lang="ko-KR" altLang="en-US" sz="1400" dirty="0"/>
                        <a:t>리소스 불러오기 오류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던전의 몬스터는 드래곤이 나와야 하지만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rgbClr val="C00000"/>
                          </a:solidFill>
                        </a:rPr>
                        <a:t>고블린이나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 동물같은 전혀 다른 이미지의 몬스터가 등장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소리나 이펙트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피격범위 등은 그대로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적용되어있다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5191"/>
                  </a:ext>
                </a:extLst>
              </a:tr>
              <a:tr h="324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/Dungeon/</a:t>
                      </a:r>
                      <a:r>
                        <a:rPr lang="en-US" altLang="ko-KR" sz="1400" dirty="0" err="1"/>
                        <a:t>DungeonSearch.cs</a:t>
                      </a:r>
                      <a:r>
                        <a:rPr lang="en-US" altLang="ko-KR" sz="1400" dirty="0"/>
                        <a:t>(): error 2x1: `</a:t>
                      </a:r>
                      <a:r>
                        <a:rPr lang="ko-KR" altLang="en-US" sz="1400" dirty="0"/>
                        <a:t>리소스 크기 오류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설정 크기보다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작은 크기로 보스 몬스터가 생성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소리나 이펙트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피격범위 등은 그대로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적용 되어있고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외형만 작아진 것이다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914943"/>
                  </a:ext>
                </a:extLst>
              </a:tr>
              <a:tr h="254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/Dungeon/</a:t>
                      </a:r>
                      <a:r>
                        <a:rPr lang="en-US" altLang="ko-KR" sz="1400" dirty="0" err="1"/>
                        <a:t>DungeonSearch.cs</a:t>
                      </a:r>
                      <a:r>
                        <a:rPr lang="en-US" altLang="ko-KR" sz="1400" dirty="0"/>
                        <a:t>(): error 2x2: `</a:t>
                      </a:r>
                      <a:r>
                        <a:rPr lang="ko-KR" altLang="en-US" sz="1400" dirty="0"/>
                        <a:t>백 성성 오류</a:t>
                      </a:r>
                      <a:r>
                        <a:rPr lang="en-US" altLang="ko-KR" sz="1400" dirty="0"/>
                        <a:t>.`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던전의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벽들이 제대로 생성되지 않아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다른 곳으로 갈 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그곳에는 보물상자가 존재해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보상을 더 얻을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3277"/>
                  </a:ext>
                </a:extLst>
              </a:tr>
              <a:tr h="254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Assets/</a:t>
                      </a:r>
                      <a:r>
                        <a:rPr lang="en-US" altLang="ko-KR" sz="1400" dirty="0" err="1"/>
                        <a:t>Scirpts</a:t>
                      </a:r>
                      <a:r>
                        <a:rPr lang="en-US" altLang="ko-KR" sz="1400" dirty="0"/>
                        <a:t>/Player/</a:t>
                      </a:r>
                      <a:r>
                        <a:rPr lang="en-US" altLang="ko-KR" sz="1400" dirty="0" err="1"/>
                        <a:t>InputManaer.cs</a:t>
                      </a:r>
                      <a:r>
                        <a:rPr lang="en-US" altLang="ko-KR" sz="1400" dirty="0"/>
                        <a:t>(): error 8x7: `</a:t>
                      </a:r>
                      <a:r>
                        <a:rPr lang="ko-KR" altLang="en-US" sz="1400" dirty="0"/>
                        <a:t>스킬 커맨드 인식 에러</a:t>
                      </a:r>
                      <a:r>
                        <a:rPr lang="en-US" altLang="ko-KR" sz="1400" dirty="0"/>
                        <a:t>.`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번 스킬을 사용하였는데 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번 스킬이 발동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스킬이 혼동되어 조작 난이도가 증가하였으니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던전의 난이도는 낮아야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736269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C7D0C68-DA6E-48D6-8479-59A14E85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캐릭터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60071-4D67-4674-B849-961E56CBC5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몬스터에 관한 버그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D5087-37F8-454C-8A75-84EF409CE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02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1BB18D-6282-4AE1-AE8C-4FE963F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메이플 스토리</a:t>
            </a:r>
            <a:r>
              <a:rPr lang="en-US" altLang="ko-KR" dirty="0"/>
              <a:t>, </a:t>
            </a:r>
            <a:r>
              <a:rPr lang="ko-KR" altLang="en-US" dirty="0"/>
              <a:t>메이플 스토리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3BD2B-47F9-4536-92FF-8D786924C8E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몇몇 아이템에서 의도한 버그들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기존에는 </a:t>
            </a:r>
            <a:r>
              <a:rPr lang="ko-KR" altLang="en-US" dirty="0">
                <a:solidFill>
                  <a:srgbClr val="C00000"/>
                </a:solidFill>
              </a:rPr>
              <a:t>지정한 능력치보다 높아야 장착 가능 하나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능력치가 적더라도 착용 가능</a:t>
            </a:r>
            <a:r>
              <a:rPr lang="ko-KR" altLang="en-US" sz="1200" b="0" dirty="0"/>
              <a:t>하다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 설명에 대한 설명이 자세히 적혀 있지만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설명된 텍스트가 아닌 다른 능력치들이 적용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같은 계열 무기는 </a:t>
            </a:r>
            <a:r>
              <a:rPr lang="ko-KR" altLang="en-US" dirty="0">
                <a:solidFill>
                  <a:srgbClr val="C00000"/>
                </a:solidFill>
              </a:rPr>
              <a:t>텍스처가 없는 모델링만 존재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버그 아이템의 </a:t>
            </a:r>
            <a:r>
              <a:rPr lang="ko-KR" altLang="en-US" dirty="0">
                <a:solidFill>
                  <a:srgbClr val="C00000"/>
                </a:solidFill>
              </a:rPr>
              <a:t>이름은 변수 명칭처럼 적어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유저가 알 수</a:t>
            </a:r>
            <a:r>
              <a:rPr lang="ko-KR" altLang="en-US" sz="1200" b="0" dirty="0"/>
              <a:t> 있도록 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이러한 요소들로 </a:t>
            </a:r>
            <a:r>
              <a:rPr lang="ko-KR" altLang="en-US" dirty="0">
                <a:solidFill>
                  <a:srgbClr val="C00000"/>
                </a:solidFill>
              </a:rPr>
              <a:t>게임이 미완성 되었다는 점을 강조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BA5E718-6CA4-46A2-85DD-38EC1AA8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배경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94126C-8E8F-4ED7-AD06-0A867F309C5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던전과 마을에 관한 버그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5FAA2DC-2D2B-429C-AC5B-FAEC200E1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108106"/>
            <a:ext cx="3654425" cy="1266764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E0BCEBD-6CAC-4FFB-AAC4-8AEEC809CC7F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E8F17-2DC4-4005-9923-1B105BCC9F5A}"/>
              </a:ext>
            </a:extLst>
          </p:cNvPr>
          <p:cNvSpPr txBox="1"/>
          <p:nvPr/>
        </p:nvSpPr>
        <p:spPr>
          <a:xfrm>
            <a:off x="899592" y="140823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마을에서 오류가 발생하여</a:t>
            </a:r>
            <a:r>
              <a:rPr lang="en-US" altLang="ko-KR" sz="1400" dirty="0"/>
              <a:t>, </a:t>
            </a:r>
            <a:r>
              <a:rPr lang="ko-KR" altLang="en-US" sz="1400" dirty="0"/>
              <a:t>오류가 있는 부분을 </a:t>
            </a:r>
            <a:r>
              <a:rPr lang="en-US" altLang="ko-KR" sz="1400" dirty="0"/>
              <a:t>~~~.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8621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1BB18D-6282-4AE1-AE8C-4FE963F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19324"/>
            <a:ext cx="7633505" cy="246488"/>
          </a:xfrm>
        </p:spPr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메이플 스토리</a:t>
            </a:r>
            <a:r>
              <a:rPr lang="en-US" altLang="ko-KR" dirty="0"/>
              <a:t>, </a:t>
            </a:r>
            <a:r>
              <a:rPr lang="ko-KR" altLang="en-US" dirty="0"/>
              <a:t>메이플 스토리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3BD2B-47F9-4536-92FF-8D786924C8E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몇몇 아이템에서 의도한 버그들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기존에는 </a:t>
            </a:r>
            <a:r>
              <a:rPr lang="ko-KR" altLang="en-US" dirty="0">
                <a:solidFill>
                  <a:srgbClr val="C00000"/>
                </a:solidFill>
              </a:rPr>
              <a:t>지정한 능력치보다 높아야 장착 가능 하나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능력치가 적더라도 착용 가능</a:t>
            </a:r>
            <a:r>
              <a:rPr lang="ko-KR" altLang="en-US" sz="1200" b="0" dirty="0"/>
              <a:t>하다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아이템 설명에 대한 설명이 자세히 적혀 있지만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설명된 텍스트가 아닌 다른 능력치들이 적용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같은 계열 무기는 </a:t>
            </a:r>
            <a:r>
              <a:rPr lang="ko-KR" altLang="en-US" dirty="0">
                <a:solidFill>
                  <a:srgbClr val="C00000"/>
                </a:solidFill>
              </a:rPr>
              <a:t>텍스처가 없는 모델링만 존재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버그 아이템의 </a:t>
            </a:r>
            <a:r>
              <a:rPr lang="ko-KR" altLang="en-US" dirty="0">
                <a:solidFill>
                  <a:srgbClr val="C00000"/>
                </a:solidFill>
              </a:rPr>
              <a:t>이름은 변수 명칭처럼 적어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유저가 알 수</a:t>
            </a:r>
            <a:r>
              <a:rPr lang="ko-KR" altLang="en-US" sz="1200" b="0" dirty="0"/>
              <a:t> 있도록 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이러한 요소들로 </a:t>
            </a:r>
            <a:r>
              <a:rPr lang="ko-KR" altLang="en-US" dirty="0">
                <a:solidFill>
                  <a:srgbClr val="C00000"/>
                </a:solidFill>
              </a:rPr>
              <a:t>게임이 미완성 되었다는 점을 강조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endParaRPr lang="ko-KR" altLang="en-US" sz="1200" b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BA5E718-6CA4-46A2-85DD-38EC1AA8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2736304" cy="489544"/>
          </a:xfrm>
        </p:spPr>
        <p:txBody>
          <a:bodyPr/>
          <a:lstStyle/>
          <a:p>
            <a:r>
              <a:rPr lang="ko-KR" altLang="en-US" dirty="0"/>
              <a:t>게임 아이템 기획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94126C-8E8F-4ED7-AD06-0A867F309C5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아이템에 관한 버그</a:t>
            </a:r>
          </a:p>
        </p:txBody>
      </p:sp>
      <p:pic>
        <p:nvPicPr>
          <p:cNvPr id="2050" name="Picture 2" descr="메이플 아이템 착용조건에 대한 이미지 검색결과">
            <a:extLst>
              <a:ext uri="{FF2B5EF4-FFF2-40B4-BE49-F238E27FC236}">
                <a16:creationId xmlns:a16="http://schemas.microsoft.com/office/drawing/2014/main" id="{651539CA-4B6D-431A-A3A5-CE0BDCF022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27"/>
          <a:stretch/>
        </p:blipFill>
        <p:spPr bwMode="auto">
          <a:xfrm>
            <a:off x="423863" y="697259"/>
            <a:ext cx="1411833" cy="22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E6EC16-0374-4F86-941C-DD4D33105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4"/>
          <a:stretch/>
        </p:blipFill>
        <p:spPr>
          <a:xfrm>
            <a:off x="1886719" y="696335"/>
            <a:ext cx="2181225" cy="22076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616BFB-0EED-45F3-9FCB-BD790BB7D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53"/>
          <a:stretch/>
        </p:blipFill>
        <p:spPr>
          <a:xfrm>
            <a:off x="2483768" y="2988636"/>
            <a:ext cx="1584176" cy="2063191"/>
          </a:xfrm>
          <a:prstGeom prst="rect">
            <a:avLst/>
          </a:prstGeom>
        </p:spPr>
      </p:pic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FE9D61B3-F55D-4663-9275-6B58E75C036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5"/>
          <a:srcRect l="28869" r="23447"/>
          <a:stretch/>
        </p:blipFill>
        <p:spPr>
          <a:xfrm>
            <a:off x="423863" y="2989222"/>
            <a:ext cx="1987897" cy="2062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B34AA-7D0D-4B86-AED6-9A7D8F82B9D2}"/>
              </a:ext>
            </a:extLst>
          </p:cNvPr>
          <p:cNvSpPr txBox="1"/>
          <p:nvPr/>
        </p:nvSpPr>
        <p:spPr>
          <a:xfrm>
            <a:off x="438170" y="301777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방패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F2A80-1E2F-4E7E-A71A-333783B450E4}"/>
              </a:ext>
            </a:extLst>
          </p:cNvPr>
          <p:cNvSpPr txBox="1"/>
          <p:nvPr/>
        </p:nvSpPr>
        <p:spPr>
          <a:xfrm>
            <a:off x="3318950" y="302093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bg1"/>
                </a:solidFill>
              </a:rPr>
              <a:t>한손검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1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13">
            <a:extLst>
              <a:ext uri="{FF2B5EF4-FFF2-40B4-BE49-F238E27FC236}">
                <a16:creationId xmlns:a16="http://schemas.microsoft.com/office/drawing/2014/main" id="{0C9ECB74-AA65-4AD1-96B4-5239CD3B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95" y="893010"/>
            <a:ext cx="1851433" cy="1919287"/>
          </a:xfrm>
          <a:prstGeom prst="rect">
            <a:avLst/>
          </a:prstGeom>
        </p:spPr>
      </p:pic>
      <p:pic>
        <p:nvPicPr>
          <p:cNvPr id="8" name="내용 개체 틀 11">
            <a:extLst>
              <a:ext uri="{FF2B5EF4-FFF2-40B4-BE49-F238E27FC236}">
                <a16:creationId xmlns:a16="http://schemas.microsoft.com/office/drawing/2014/main" id="{63359C13-BCAC-49A6-BF85-EA27956CC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" y="723147"/>
            <a:ext cx="2066830" cy="20891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4A71A3-9CA3-47D2-834C-BBEBA4B0B4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09040"/>
            <a:ext cx="8389080" cy="270886"/>
          </a:xfrm>
        </p:spPr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모바일 인덱스 </a:t>
            </a:r>
            <a:r>
              <a:rPr lang="en-US" altLang="ko-KR" dirty="0"/>
              <a:t>2019</a:t>
            </a:r>
            <a:r>
              <a:rPr lang="ko-KR" altLang="en-US" dirty="0"/>
              <a:t>년도 </a:t>
            </a:r>
            <a:r>
              <a:rPr lang="en-US" altLang="ko-KR" dirty="0"/>
              <a:t>1</a:t>
            </a:r>
            <a:r>
              <a:rPr lang="ko-KR" altLang="en-US" dirty="0"/>
              <a:t>분기 </a:t>
            </a:r>
            <a:r>
              <a:rPr lang="ko-KR" altLang="en-US" dirty="0" err="1"/>
              <a:t>게임별</a:t>
            </a:r>
            <a:r>
              <a:rPr lang="ko-KR" altLang="en-US" dirty="0"/>
              <a:t> 사용량 분석 보고서 </a:t>
            </a:r>
            <a:r>
              <a:rPr lang="en-US" altLang="ko-KR" dirty="0"/>
              <a:t>/ App Ape Analytics </a:t>
            </a:r>
            <a:r>
              <a:rPr lang="ko-KR" altLang="en-US" dirty="0"/>
              <a:t>한국 남성 사용자 </a:t>
            </a:r>
            <a:r>
              <a:rPr lang="en-US" altLang="ko-KR" dirty="0"/>
              <a:t>1</a:t>
            </a:r>
            <a:r>
              <a:rPr lang="ko-KR" altLang="en-US" dirty="0"/>
              <a:t>월 카테고리별 </a:t>
            </a:r>
            <a:r>
              <a:rPr lang="en-US" altLang="ko-KR" dirty="0"/>
              <a:t>MAU </a:t>
            </a:r>
            <a:r>
              <a:rPr lang="ko-KR" altLang="en-US" dirty="0"/>
              <a:t>비율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753DBD-3B3B-4CA7-B355-6F353B03269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2000" dirty="0"/>
              <a:t>롤플레잉 게임 개발 장점</a:t>
            </a:r>
            <a:r>
              <a:rPr lang="ko-KR" altLang="en-US" sz="1600" b="0" dirty="0"/>
              <a:t> </a:t>
            </a:r>
            <a:endParaRPr lang="en-US" altLang="ko-KR" sz="1600" b="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200" b="0" dirty="0"/>
              <a:t>월 평균 </a:t>
            </a:r>
            <a:r>
              <a:rPr lang="en-US" altLang="ko-KR" dirty="0">
                <a:solidFill>
                  <a:srgbClr val="C00000"/>
                </a:solidFill>
              </a:rPr>
              <a:t>400</a:t>
            </a:r>
            <a:r>
              <a:rPr lang="ko-KR" altLang="en-US" dirty="0">
                <a:solidFill>
                  <a:srgbClr val="C00000"/>
                </a:solidFill>
              </a:rPr>
              <a:t>만의 넓은 유저풀</a:t>
            </a:r>
            <a:r>
              <a:rPr lang="ko-KR" altLang="en-US" sz="1200" b="0" dirty="0"/>
              <a:t>을 보유한다</a:t>
            </a:r>
            <a:r>
              <a:rPr lang="en-US" altLang="ko-KR" sz="1200" b="0" dirty="0"/>
              <a:t>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200" b="0" dirty="0"/>
              <a:t>월 평균 이용시간 </a:t>
            </a:r>
            <a:r>
              <a:rPr lang="en-US" altLang="ko-KR" sz="1200" b="0" dirty="0"/>
              <a:t>51.9 </a:t>
            </a:r>
            <a:r>
              <a:rPr lang="ko-KR" altLang="en-US" sz="1200" b="0" dirty="0"/>
              <a:t>시간으로 </a:t>
            </a:r>
            <a:r>
              <a:rPr lang="ko-KR" altLang="en-US" dirty="0">
                <a:solidFill>
                  <a:srgbClr val="C00000"/>
                </a:solidFill>
              </a:rPr>
              <a:t>높은 충성도를 가진 유저들이 존재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200" b="0" dirty="0"/>
              <a:t>남성향으로 </a:t>
            </a:r>
            <a:r>
              <a:rPr lang="en-US" altLang="ko-KR" dirty="0">
                <a:solidFill>
                  <a:srgbClr val="C00000"/>
                </a:solidFill>
              </a:rPr>
              <a:t>30-40</a:t>
            </a:r>
            <a:r>
              <a:rPr lang="ko-KR" altLang="en-US" dirty="0">
                <a:solidFill>
                  <a:srgbClr val="C00000"/>
                </a:solidFill>
              </a:rPr>
              <a:t>대의 높은 구매력</a:t>
            </a:r>
            <a:r>
              <a:rPr lang="ko-KR" altLang="en-US" sz="1200" b="0" dirty="0"/>
              <a:t>을 가진다</a:t>
            </a:r>
            <a:r>
              <a:rPr lang="en-US" altLang="ko-KR" sz="1200" b="0" dirty="0"/>
              <a:t>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모바일 게임 매출의 </a:t>
            </a:r>
            <a:r>
              <a:rPr lang="en-US" altLang="ko-KR" sz="1200" b="0" dirty="0"/>
              <a:t>62.6%</a:t>
            </a:r>
            <a:r>
              <a:rPr lang="ko-KR" altLang="en-US" sz="1200" b="0" dirty="0"/>
              <a:t>의 비중을 차지한다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/>
              <a:t> </a:t>
            </a:r>
            <a:r>
              <a:rPr lang="ko-KR" altLang="en-US" dirty="0">
                <a:solidFill>
                  <a:srgbClr val="C00000"/>
                </a:solidFill>
              </a:rPr>
              <a:t>롤플레잉 제작 시 여러 장점을 안고 시작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7E1E157-89C0-474B-BF1D-B2AA872D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분석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3846615-8ACC-4ECC-801E-0AF29D1386C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롤플레잉 장르를 선정한 이유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CB435-6D8A-474E-8B73-B52BFA0E2C8B}"/>
              </a:ext>
            </a:extLst>
          </p:cNvPr>
          <p:cNvSpPr/>
          <p:nvPr/>
        </p:nvSpPr>
        <p:spPr>
          <a:xfrm>
            <a:off x="2233860" y="1124132"/>
            <a:ext cx="1870268" cy="36521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6BD553-7695-4316-B00E-5406F36989D4}"/>
              </a:ext>
            </a:extLst>
          </p:cNvPr>
          <p:cNvSpPr/>
          <p:nvPr/>
        </p:nvSpPr>
        <p:spPr>
          <a:xfrm>
            <a:off x="1607298" y="1890850"/>
            <a:ext cx="516430" cy="4625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74B2A9-4387-4884-9BC8-6ABCD40FC5AE}"/>
              </a:ext>
            </a:extLst>
          </p:cNvPr>
          <p:cNvSpPr/>
          <p:nvPr/>
        </p:nvSpPr>
        <p:spPr>
          <a:xfrm>
            <a:off x="3995936" y="3793604"/>
            <a:ext cx="432048" cy="151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3AB1E9A7-17DB-4E77-8E4D-3AF5A549F43C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758434"/>
            <a:ext cx="8035925" cy="1331314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A918E9-43A0-4C6D-8E90-5FAF0AB2E1BE}"/>
              </a:ext>
            </a:extLst>
          </p:cNvPr>
          <p:cNvSpPr/>
          <p:nvPr/>
        </p:nvSpPr>
        <p:spPr>
          <a:xfrm>
            <a:off x="1604441" y="4241483"/>
            <a:ext cx="432048" cy="8399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888B3C-8A20-4794-BD8B-D441F116FFF2}"/>
              </a:ext>
            </a:extLst>
          </p:cNvPr>
          <p:cNvSpPr/>
          <p:nvPr/>
        </p:nvSpPr>
        <p:spPr>
          <a:xfrm>
            <a:off x="4444195" y="3937620"/>
            <a:ext cx="432048" cy="10962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2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협동을 통한 던전의 보스 몬스터 공략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자동 전투를 싫어하는 유저들을 위한 콘텐츠로 넣었다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유저와 협력 및 홀로 보스 던전을 공략 시도할 수 있다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던전에만 얻을 수 있는 업적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아이템으로 욕구 충족시킨다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특수 아이템으로 캐릭터 능력 강화할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보스 레이드 순서도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1~4</a:t>
            </a:r>
            <a:r>
              <a:rPr lang="ko-KR" altLang="en-US" sz="1200" b="0" dirty="0"/>
              <a:t>인 플레이어가 보스 던전에 진입한다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상호 작용을 이용하면 보스 몬스터가 기절</a:t>
            </a:r>
            <a:r>
              <a:rPr lang="ko-KR" altLang="en-US" sz="1200" b="0" dirty="0"/>
              <a:t>한다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전투를 하여 보스를 잡으면 보상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재화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장비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를 획득한다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스토리 진행의 던전의 경우 다음 스토리를 진행할 수 있는 특수 아이템을 제공한다</a:t>
            </a:r>
            <a:r>
              <a:rPr lang="en-US" altLang="ko-KR" sz="1200" b="0" dirty="0"/>
              <a:t>.</a:t>
            </a:r>
            <a:endParaRPr lang="ko-KR" altLang="en-US" sz="1200" b="0" dirty="0"/>
          </a:p>
          <a:p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보스 던전</a:t>
            </a:r>
          </a:p>
        </p:txBody>
      </p:sp>
      <p:pic>
        <p:nvPicPr>
          <p:cNvPr id="8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id="{BAE8109E-B479-48B6-8C1A-BF87C311A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2" y="812540"/>
            <a:ext cx="3599411" cy="1857895"/>
          </a:xfrm>
          <a:prstGeom prst="rect">
            <a:avLst/>
          </a:prstGeom>
        </p:spPr>
      </p:pic>
      <p:pic>
        <p:nvPicPr>
          <p:cNvPr id="9" name="내용 개체 틀 11">
            <a:extLst>
              <a:ext uri="{FF2B5EF4-FFF2-40B4-BE49-F238E27FC236}">
                <a16:creationId xmlns:a16="http://schemas.microsoft.com/office/drawing/2014/main" id="{C7375FAE-DB44-4E32-A21F-7EA8156E5209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41" y="3073400"/>
            <a:ext cx="2355756" cy="20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3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</a:t>
            </a:r>
            <a:r>
              <a:rPr lang="en-US" altLang="ko-KR" dirty="0"/>
              <a:t>, </a:t>
            </a:r>
            <a:r>
              <a:rPr lang="ko-KR" altLang="en-US" dirty="0"/>
              <a:t>블레이드 왈츠</a:t>
            </a:r>
            <a:r>
              <a:rPr lang="en-US" altLang="ko-KR" dirty="0"/>
              <a:t>, </a:t>
            </a:r>
            <a:r>
              <a:rPr lang="ko-KR" altLang="en-US" dirty="0" err="1"/>
              <a:t>다크</a:t>
            </a:r>
            <a:r>
              <a:rPr lang="ko-KR" altLang="en-US" dirty="0"/>
              <a:t> 소울</a:t>
            </a:r>
            <a:r>
              <a:rPr lang="en-US" altLang="ko-KR" dirty="0"/>
              <a:t>3, </a:t>
            </a:r>
            <a:r>
              <a:rPr lang="ko-KR" altLang="en-US" dirty="0" err="1"/>
              <a:t>인게임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800" dirty="0"/>
              <a:t>플레이어의 협동 플레이</a:t>
            </a:r>
            <a:endParaRPr lang="en-US" altLang="ko-K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상호 작용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발리스타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이용해 보스 몬스터를 기절 상태로 만들어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쉽게 딜을 넣을 수 있는 상황을 만든다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보스 공격 범위는 </a:t>
            </a:r>
            <a:r>
              <a:rPr lang="ko-KR" altLang="en-US" dirty="0">
                <a:solidFill>
                  <a:srgbClr val="C00000"/>
                </a:solidFill>
              </a:rPr>
              <a:t>빨간색 영역으로 보여주어 </a:t>
            </a:r>
            <a:r>
              <a:rPr lang="ko-KR" altLang="en-US" dirty="0" err="1">
                <a:solidFill>
                  <a:srgbClr val="C00000"/>
                </a:solidFill>
              </a:rPr>
              <a:t>직관성</a:t>
            </a:r>
            <a:r>
              <a:rPr lang="ko-KR" altLang="en-US" sz="1200" b="0" dirty="0"/>
              <a:t> 확보하여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유저가 빠른 반응을 할 수 있게 만든다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구르기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무적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를 통해 유저가 </a:t>
            </a:r>
            <a:r>
              <a:rPr lang="ko-KR" altLang="en-US" dirty="0">
                <a:solidFill>
                  <a:srgbClr val="C00000"/>
                </a:solidFill>
              </a:rPr>
              <a:t>즉각적인 회피</a:t>
            </a:r>
            <a:r>
              <a:rPr lang="ko-KR" altLang="en-US" sz="1200" b="0" dirty="0"/>
              <a:t>를 할 수 있게 만든다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조작의 제약 때문에 쉬운 패턴만 넣어야 하기에</a:t>
            </a:r>
            <a:r>
              <a:rPr lang="en-US" altLang="ko-KR" sz="1200" b="0" dirty="0"/>
              <a:t>, </a:t>
            </a:r>
            <a:r>
              <a:rPr lang="ko-KR" altLang="en-US" dirty="0">
                <a:solidFill>
                  <a:srgbClr val="C00000"/>
                </a:solidFill>
              </a:rPr>
              <a:t>어려운 패턴을 넣을 수 있도록 구르기</a:t>
            </a:r>
            <a:r>
              <a:rPr lang="ko-KR" altLang="en-US" sz="1200" b="0" dirty="0"/>
              <a:t>를 넣는다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구르기를 남발하게 된다면 난이도가 쉬워지므로 </a:t>
            </a:r>
            <a:r>
              <a:rPr lang="ko-KR" altLang="en-US" dirty="0">
                <a:solidFill>
                  <a:srgbClr val="C00000"/>
                </a:solidFill>
              </a:rPr>
              <a:t>구르기 횟수를 조절하는 </a:t>
            </a: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ko-KR" altLang="en-US" dirty="0">
                <a:solidFill>
                  <a:srgbClr val="C00000"/>
                </a:solidFill>
              </a:rPr>
              <a:t>기력</a:t>
            </a:r>
            <a:r>
              <a:rPr lang="en-US" altLang="ko-KR" dirty="0">
                <a:solidFill>
                  <a:srgbClr val="C00000"/>
                </a:solidFill>
              </a:rPr>
              <a:t>’</a:t>
            </a:r>
            <a:r>
              <a:rPr lang="ko-KR" altLang="en-US" sz="1200" b="0" dirty="0"/>
              <a:t>을 넣는다</a:t>
            </a:r>
            <a:r>
              <a:rPr lang="en-US" altLang="ko-KR" sz="1200" b="0" dirty="0"/>
              <a:t>.</a:t>
            </a:r>
          </a:p>
          <a:p>
            <a:endParaRPr lang="ko-KR" altLang="en-US" sz="1200" b="0" dirty="0"/>
          </a:p>
          <a:p>
            <a:endParaRPr lang="ko-KR" altLang="en-US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보스 던전</a:t>
            </a:r>
          </a:p>
        </p:txBody>
      </p:sp>
      <p:pic>
        <p:nvPicPr>
          <p:cNvPr id="24" name="내용 개체 틀 12">
            <a:extLst>
              <a:ext uri="{FF2B5EF4-FFF2-40B4-BE49-F238E27FC236}">
                <a16:creationId xmlns:a16="http://schemas.microsoft.com/office/drawing/2014/main" id="{5883AB1F-8B93-44D5-888F-A174AE56B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2" r="4409"/>
          <a:stretch/>
        </p:blipFill>
        <p:spPr>
          <a:xfrm>
            <a:off x="361081" y="836298"/>
            <a:ext cx="2330018" cy="1517146"/>
          </a:xfrm>
          <a:prstGeom prst="rect">
            <a:avLst/>
          </a:prstGeom>
        </p:spPr>
      </p:pic>
      <p:pic>
        <p:nvPicPr>
          <p:cNvPr id="25" name="Picture 2" descr="ëª¨ë°ì¼ rpg ë³´ì¤ ê³µê²© í¨í´ì ëí ì´ë¯¸ì§ ê²ìê²°ê³¼">
            <a:extLst>
              <a:ext uri="{FF2B5EF4-FFF2-40B4-BE49-F238E27FC236}">
                <a16:creationId xmlns:a16="http://schemas.microsoft.com/office/drawing/2014/main" id="{650749EF-F7D8-4512-B7CD-164DE4978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9" r="28716"/>
          <a:stretch/>
        </p:blipFill>
        <p:spPr bwMode="auto">
          <a:xfrm>
            <a:off x="2759235" y="842144"/>
            <a:ext cx="1345493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내용 개체 틀 8">
            <a:extLst>
              <a:ext uri="{FF2B5EF4-FFF2-40B4-BE49-F238E27FC236}">
                <a16:creationId xmlns:a16="http://schemas.microsoft.com/office/drawing/2014/main" id="{D96BE82C-4FC0-45EE-B256-9C5EDC232782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4"/>
          <a:srcRect l="32055" r="10981"/>
          <a:stretch/>
        </p:blipFill>
        <p:spPr>
          <a:xfrm>
            <a:off x="361081" y="2785492"/>
            <a:ext cx="2279757" cy="2087563"/>
          </a:xfrm>
          <a:prstGeom prst="rect">
            <a:avLst/>
          </a:prstGeom>
        </p:spPr>
      </p:pic>
      <p:pic>
        <p:nvPicPr>
          <p:cNvPr id="27" name="내용 개체 틀 8">
            <a:extLst>
              <a:ext uri="{FF2B5EF4-FFF2-40B4-BE49-F238E27FC236}">
                <a16:creationId xmlns:a16="http://schemas.microsoft.com/office/drawing/2014/main" id="{4D629F3E-A5FC-4BB8-BC49-F5F704DCD5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3" t="927" r="19173" b="2715"/>
          <a:stretch/>
        </p:blipFill>
        <p:spPr>
          <a:xfrm>
            <a:off x="2691099" y="2785492"/>
            <a:ext cx="1413028" cy="20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800" dirty="0"/>
              <a:t>싱글 플레이로 즐기는 스테이지 콘텐츠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스테이지 마다 일반과 보스 몬스터가 생성된다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유저는 정해진 시간 내 죽지 않고 클리어 시도해야 한다</a:t>
            </a:r>
            <a:r>
              <a:rPr lang="en-US" altLang="ko-KR" sz="12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유저가 스테이지 보상을 받고 종료하면 제한된 횟수가 차감된다</a:t>
            </a:r>
            <a:r>
              <a:rPr lang="en-US" altLang="ko-KR" sz="1200" b="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유저가 하나의 스테이지를 클리어 한다면 </a:t>
            </a:r>
            <a:r>
              <a:rPr lang="en-US" altLang="ko-KR" sz="1200" b="0" dirty="0"/>
              <a:t>2</a:t>
            </a:r>
            <a:r>
              <a:rPr lang="ko-KR" altLang="en-US" sz="1200" b="0" dirty="0"/>
              <a:t>가지 보상</a:t>
            </a:r>
            <a:r>
              <a:rPr lang="en-US" altLang="ko-KR" sz="1200" b="0" dirty="0"/>
              <a:t>(</a:t>
            </a:r>
            <a:r>
              <a:rPr lang="ko-KR" altLang="en-US" sz="1200" b="0" dirty="0" err="1"/>
              <a:t>인게임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스테이지용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중 하나를 선택한다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en-US" altLang="ko-KR" dirty="0">
                <a:solidFill>
                  <a:srgbClr val="C00000"/>
                </a:solidFill>
              </a:rPr>
              <a:t>Stop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: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err="1">
                <a:solidFill>
                  <a:srgbClr val="C00000"/>
                </a:solidFill>
              </a:rPr>
              <a:t>인게임</a:t>
            </a:r>
            <a:r>
              <a:rPr lang="ko-KR" altLang="en-US" dirty="0">
                <a:solidFill>
                  <a:srgbClr val="C00000"/>
                </a:solidFill>
              </a:rPr>
              <a:t> 보상</a:t>
            </a:r>
            <a:r>
              <a:rPr lang="ko-KR" altLang="en-US" sz="1200" b="0" dirty="0">
                <a:solidFill>
                  <a:srgbClr val="C00000"/>
                </a:solidFill>
              </a:rPr>
              <a:t> </a:t>
            </a:r>
            <a:r>
              <a:rPr lang="ko-KR" altLang="en-US" sz="1200" b="0" dirty="0" err="1"/>
              <a:t>을받고</a:t>
            </a:r>
            <a:r>
              <a:rPr lang="ko-KR" altLang="en-US" sz="1200" b="0" dirty="0"/>
              <a:t> 마을로 복귀한다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en-US" altLang="ko-KR" dirty="0">
                <a:solidFill>
                  <a:srgbClr val="C00000"/>
                </a:solidFill>
              </a:rPr>
              <a:t>Go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ko-KR" altLang="en-US" dirty="0">
                <a:solidFill>
                  <a:srgbClr val="C00000"/>
                </a:solidFill>
              </a:rPr>
              <a:t>스테이지용 보상을 획득</a:t>
            </a:r>
            <a:r>
              <a:rPr lang="ko-KR" altLang="en-US" sz="1200" b="0" dirty="0"/>
              <a:t>하고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다음 스테이지로 넘어간다</a:t>
            </a:r>
            <a:r>
              <a:rPr lang="en-US" altLang="ko-KR" sz="1200" b="0" dirty="0"/>
              <a:t>. 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itchFamily="2" charset="2"/>
              <a:buChar char="ü"/>
            </a:pPr>
            <a:r>
              <a:rPr lang="ko-KR" altLang="en-US" sz="1200" b="0" dirty="0"/>
              <a:t> 이때 </a:t>
            </a:r>
            <a:r>
              <a:rPr lang="ko-KR" altLang="en-US" dirty="0">
                <a:solidFill>
                  <a:srgbClr val="C00000"/>
                </a:solidFill>
              </a:rPr>
              <a:t>보상의 규모는 </a:t>
            </a:r>
            <a:r>
              <a:rPr lang="en-US" altLang="ko-KR" dirty="0">
                <a:solidFill>
                  <a:srgbClr val="C00000"/>
                </a:solidFill>
              </a:rPr>
              <a:t>Go</a:t>
            </a:r>
            <a:r>
              <a:rPr lang="ko-KR" altLang="en-US" dirty="0">
                <a:solidFill>
                  <a:srgbClr val="C00000"/>
                </a:solidFill>
              </a:rPr>
              <a:t>를 거듭할수록 높다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싱글 스테이지</a:t>
            </a:r>
          </a:p>
        </p:txBody>
      </p:sp>
      <p:pic>
        <p:nvPicPr>
          <p:cNvPr id="10" name="내용 개체 틀 14">
            <a:extLst>
              <a:ext uri="{FF2B5EF4-FFF2-40B4-BE49-F238E27FC236}">
                <a16:creationId xmlns:a16="http://schemas.microsoft.com/office/drawing/2014/main" id="{15006220-210F-4AE0-A556-FA7482160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0" y="696912"/>
            <a:ext cx="3644090" cy="2393667"/>
          </a:xfr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E2E6E4D8-799C-44CE-9A45-ABE41EBE198D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703569"/>
            <a:ext cx="3643312" cy="827225"/>
          </a:xfrm>
        </p:spPr>
      </p:pic>
    </p:spTree>
    <p:extLst>
      <p:ext uri="{BB962C8B-B14F-4D97-AF65-F5344CB8AC3E}">
        <p14:creationId xmlns:p14="http://schemas.microsoft.com/office/powerpoint/2010/main" val="367894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궁수의 전설</a:t>
            </a:r>
            <a:r>
              <a:rPr lang="en-US" altLang="ko-KR" dirty="0"/>
              <a:t>, </a:t>
            </a:r>
            <a:r>
              <a:rPr lang="ko-KR" altLang="en-US" dirty="0"/>
              <a:t>용사는 무기가 필요해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>
                <a:solidFill>
                  <a:srgbClr val="C00000"/>
                </a:solidFill>
              </a:rPr>
              <a:t>스테이지 보상 </a:t>
            </a:r>
            <a:endParaRPr lang="en-US" altLang="ko-KR" sz="1600" b="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펫이나 자신의 버프 및 스킬 카드를 랜덤하게 </a:t>
            </a:r>
            <a:r>
              <a:rPr lang="en-US" altLang="ko-KR" sz="1200" b="0" dirty="0"/>
              <a:t>3</a:t>
            </a:r>
            <a:r>
              <a:rPr lang="ko-KR" altLang="en-US" sz="1200" b="0" dirty="0"/>
              <a:t>장이 정해지고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이를 유저에게 보여준다</a:t>
            </a:r>
            <a:r>
              <a:rPr lang="en-US" altLang="ko-KR" sz="1200" b="0" dirty="0"/>
              <a:t>.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유저는 </a:t>
            </a:r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가지 중 </a:t>
            </a:r>
            <a:r>
              <a:rPr lang="en-US" altLang="ko-KR" dirty="0">
                <a:solidFill>
                  <a:srgbClr val="C00000"/>
                </a:solidFill>
              </a:rPr>
              <a:t>1</a:t>
            </a:r>
            <a:r>
              <a:rPr lang="ko-KR" altLang="en-US" dirty="0">
                <a:solidFill>
                  <a:srgbClr val="C00000"/>
                </a:solidFill>
              </a:rPr>
              <a:t>개를 선택하는데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선택한 카드는 다음 스테이지에 적용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r>
              <a:rPr lang="ko-KR" altLang="en-US" sz="1600" dirty="0" err="1">
                <a:solidFill>
                  <a:srgbClr val="0070C0"/>
                </a:solidFill>
              </a:rPr>
              <a:t>인게임</a:t>
            </a:r>
            <a:r>
              <a:rPr lang="ko-KR" altLang="en-US" sz="1600" dirty="0">
                <a:solidFill>
                  <a:srgbClr val="0070C0"/>
                </a:solidFill>
              </a:rPr>
              <a:t> 보상</a:t>
            </a:r>
            <a:r>
              <a:rPr lang="ko-KR" altLang="en-US" sz="1600" b="0" dirty="0"/>
              <a:t> </a:t>
            </a:r>
            <a:endParaRPr lang="en-US" altLang="ko-KR" sz="16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장착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소비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특수 아이템들을 유저에게 제공한다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적은 확률로 완성된 장착 아이템을 얻을 수 있다</a:t>
            </a:r>
            <a:r>
              <a:rPr lang="en-US" altLang="ko-KR" sz="1200" b="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규모는 </a:t>
            </a:r>
            <a:r>
              <a:rPr lang="en-US" altLang="ko-KR" sz="1200" b="0" dirty="0"/>
              <a:t>Go </a:t>
            </a:r>
            <a:r>
              <a:rPr lang="ko-KR" altLang="en-US" sz="1200" b="0" dirty="0" err="1"/>
              <a:t>스텍이</a:t>
            </a:r>
            <a:r>
              <a:rPr lang="ko-KR" altLang="en-US" sz="1200" b="0" dirty="0"/>
              <a:t> 쌓일수록 </a:t>
            </a:r>
            <a:r>
              <a:rPr lang="ko-KR" altLang="en-US" sz="1200" b="0" dirty="0" err="1"/>
              <a:t>보상량이</a:t>
            </a:r>
            <a:r>
              <a:rPr lang="ko-KR" altLang="en-US" sz="1200" b="0" dirty="0"/>
              <a:t> 증가한다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다만 스테이지 </a:t>
            </a:r>
            <a:r>
              <a:rPr lang="ko-KR" altLang="en-US" dirty="0">
                <a:solidFill>
                  <a:srgbClr val="C00000"/>
                </a:solidFill>
              </a:rPr>
              <a:t>공략 중에 죽게 된다면</a:t>
            </a:r>
            <a:r>
              <a:rPr lang="en-US" altLang="ko-KR" dirty="0">
                <a:solidFill>
                  <a:srgbClr val="C00000"/>
                </a:solidFill>
              </a:rPr>
              <a:t>,</a:t>
            </a:r>
            <a:r>
              <a:rPr lang="ko-KR" altLang="en-US" dirty="0">
                <a:solidFill>
                  <a:srgbClr val="C00000"/>
                </a:solidFill>
              </a:rPr>
              <a:t> 원래 받을 </a:t>
            </a:r>
            <a:r>
              <a:rPr lang="ko-KR" altLang="en-US" dirty="0" err="1">
                <a:solidFill>
                  <a:srgbClr val="C00000"/>
                </a:solidFill>
              </a:rPr>
              <a:t>보상량에서</a:t>
            </a:r>
            <a:r>
              <a:rPr lang="ko-KR" altLang="en-US" dirty="0">
                <a:solidFill>
                  <a:srgbClr val="C00000"/>
                </a:solidFill>
              </a:rPr>
              <a:t> 일정 부분 감소되어 제공</a:t>
            </a:r>
            <a:r>
              <a:rPr lang="ko-KR" altLang="en-US" sz="1200" b="0" dirty="0"/>
              <a:t>된다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싱글 스테이지</a:t>
            </a:r>
          </a:p>
        </p:txBody>
      </p:sp>
      <p:pic>
        <p:nvPicPr>
          <p:cNvPr id="12" name="내용 개체 틀 10">
            <a:extLst>
              <a:ext uri="{FF2B5EF4-FFF2-40B4-BE49-F238E27FC236}">
                <a16:creationId xmlns:a16="http://schemas.microsoft.com/office/drawing/2014/main" id="{1DF57CB9-8FA8-42B3-8A65-83AE8DAA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2" y="841591"/>
            <a:ext cx="3274335" cy="2125618"/>
          </a:xfrm>
        </p:spPr>
      </p:pic>
      <p:pic>
        <p:nvPicPr>
          <p:cNvPr id="14" name="Picture 2" descr="í¹ì ê²ì ì¥ë¹ì ëí ì´ë¯¸ì§ ê²ìê²°ê³¼">
            <a:extLst>
              <a:ext uri="{FF2B5EF4-FFF2-40B4-BE49-F238E27FC236}">
                <a16:creationId xmlns:a16="http://schemas.microsoft.com/office/drawing/2014/main" id="{9CDE6193-0641-4494-81A5-8EF14FDA069A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7465"/>
          <a:stretch/>
        </p:blipFill>
        <p:spPr bwMode="auto">
          <a:xfrm>
            <a:off x="608351" y="3073400"/>
            <a:ext cx="3274335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59DC3F-9ACA-4D3F-BFF0-58EFA8323DEC}"/>
              </a:ext>
            </a:extLst>
          </p:cNvPr>
          <p:cNvSpPr/>
          <p:nvPr/>
        </p:nvSpPr>
        <p:spPr>
          <a:xfrm>
            <a:off x="558602" y="794193"/>
            <a:ext cx="3365326" cy="224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C2C615-2C88-45BD-ABB7-28489B21750B}"/>
              </a:ext>
            </a:extLst>
          </p:cNvPr>
          <p:cNvSpPr/>
          <p:nvPr/>
        </p:nvSpPr>
        <p:spPr>
          <a:xfrm>
            <a:off x="558601" y="3001081"/>
            <a:ext cx="3365325" cy="224730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865DB6-0F1E-4B79-B0D7-FF34AD6E76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히어로즈 아레나</a:t>
            </a:r>
            <a:r>
              <a:rPr lang="en-US" altLang="ko-KR" dirty="0"/>
              <a:t>, </a:t>
            </a:r>
            <a:r>
              <a:rPr lang="ko-KR" altLang="en-US" dirty="0"/>
              <a:t>블레이드 앤 소울 레볼루션</a:t>
            </a:r>
            <a:r>
              <a:rPr lang="en-US" altLang="ko-KR" dirty="0"/>
              <a:t>, </a:t>
            </a:r>
            <a:r>
              <a:rPr lang="ko-KR" altLang="en-US" dirty="0"/>
              <a:t>크로스 이터널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14428-7FE8-4AC6-836E-46FC854A5E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여러가지 대전 모드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2</a:t>
            </a:r>
            <a:r>
              <a:rPr lang="ko-KR" altLang="en-US" sz="1200" b="0" dirty="0"/>
              <a:t>분 내외 짧은 플레이의 </a:t>
            </a:r>
            <a:r>
              <a:rPr lang="en-US" altLang="ko-KR" sz="1200" b="0" dirty="0"/>
              <a:t>1:1</a:t>
            </a:r>
            <a:r>
              <a:rPr lang="ko-KR" altLang="en-US" sz="1200" b="0" dirty="0"/>
              <a:t> 듀얼 모드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/>
              <a:t>3:3 </a:t>
            </a:r>
            <a:r>
              <a:rPr lang="ko-KR" altLang="en-US" sz="1200" b="0" dirty="0"/>
              <a:t>전투의 팀 </a:t>
            </a:r>
            <a:r>
              <a:rPr lang="ko-KR" altLang="en-US" sz="1200" b="0" dirty="0" err="1"/>
              <a:t>데스</a:t>
            </a:r>
            <a:r>
              <a:rPr lang="ko-KR" altLang="en-US" sz="1200" b="0" dirty="0"/>
              <a:t> 매치 모드</a:t>
            </a: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길드끼리 즐기는 </a:t>
            </a:r>
            <a:r>
              <a:rPr lang="ko-KR" altLang="en-US" sz="1200" b="0" dirty="0" err="1"/>
              <a:t>길드전</a:t>
            </a:r>
            <a:endParaRPr lang="en-US" altLang="ko-KR" sz="1200" b="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대전에서 </a:t>
            </a:r>
            <a:r>
              <a:rPr lang="ko-KR" altLang="en-US" dirty="0">
                <a:solidFill>
                  <a:srgbClr val="C00000"/>
                </a:solidFill>
              </a:rPr>
              <a:t>구르기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무적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ko-KR" altLang="en-US" dirty="0">
                <a:solidFill>
                  <a:srgbClr val="C00000"/>
                </a:solidFill>
              </a:rPr>
              <a:t>의 남발로 템포가 낮아져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게임 플레이 타임이 길어지는 단점</a:t>
            </a:r>
            <a:r>
              <a:rPr lang="ko-KR" altLang="en-US" sz="1200" b="0" dirty="0"/>
              <a:t>이 존재할 수 있다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기존보다 소모되는 기력을 늘려 횟수를 조절한다</a:t>
            </a:r>
            <a:r>
              <a:rPr lang="en-US" altLang="ko-KR" sz="1200" b="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패배하더라도 </a:t>
            </a:r>
            <a:r>
              <a:rPr lang="ko-KR" altLang="en-US" dirty="0">
                <a:solidFill>
                  <a:srgbClr val="C00000"/>
                </a:solidFill>
              </a:rPr>
              <a:t>일정 보상을 주어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ko-KR" altLang="en-US" sz="1600" dirty="0">
                <a:solidFill>
                  <a:srgbClr val="C00000"/>
                </a:solidFill>
              </a:rPr>
              <a:t>스트레스 제거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패배와 승리의 격차가 적으면 회의감 발생 가능하다</a:t>
            </a:r>
            <a:r>
              <a:rPr lang="en-US" altLang="ko-KR" sz="1200" b="0" dirty="0"/>
              <a:t>.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연승 시스템으로 보상 규모 증가시킨다</a:t>
            </a:r>
            <a:r>
              <a:rPr lang="en-US" altLang="ko-KR" sz="1200" b="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9252D1B-BAB9-4776-A23F-58F8A52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아이디어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A9DE180-A2BA-4500-8DDD-3034381AB5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altLang="ko-KR" dirty="0"/>
              <a:t>PVP </a:t>
            </a:r>
            <a:r>
              <a:rPr lang="ko-KR" altLang="en-US" dirty="0"/>
              <a:t>대전</a:t>
            </a:r>
          </a:p>
        </p:txBody>
      </p:sp>
      <p:pic>
        <p:nvPicPr>
          <p:cNvPr id="13" name="Picture 4" descr="ëª¨ë°ì¼ ì¡ì rpg pvpì ëí ì´ë¯¸ì§ ê²ìê²°ê³¼">
            <a:extLst>
              <a:ext uri="{FF2B5EF4-FFF2-40B4-BE49-F238E27FC236}">
                <a16:creationId xmlns:a16="http://schemas.microsoft.com/office/drawing/2014/main" id="{D8DE2DA4-35D2-4405-84D5-12D5B591D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718757"/>
            <a:ext cx="3654425" cy="204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ë¸ì ë ë³¼ë£¨ì ë¹ë¬´ì ëí ì´ë¯¸ì§ ê²ìê²°ê³¼">
            <a:extLst>
              <a:ext uri="{FF2B5EF4-FFF2-40B4-BE49-F238E27FC236}">
                <a16:creationId xmlns:a16="http://schemas.microsoft.com/office/drawing/2014/main" id="{CC479719-61B5-4BB7-A5D5-609F40534B8D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098710"/>
            <a:ext cx="3643312" cy="203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00444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3231</Words>
  <Application>Microsoft Office PowerPoint</Application>
  <PresentationFormat>화면 슬라이드 쇼(16:10)</PresentationFormat>
  <Paragraphs>535</Paragraphs>
  <Slides>33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돋움</vt:lpstr>
      <vt:lpstr>맑은 고딕</vt:lpstr>
      <vt:lpstr>맑은 고딕</vt:lpstr>
      <vt:lpstr>Arial</vt:lpstr>
      <vt:lpstr>Calibri</vt:lpstr>
      <vt:lpstr>Wingdings</vt:lpstr>
      <vt:lpstr>blank</vt:lpstr>
      <vt:lpstr>디자인 사용자 지정</vt:lpstr>
      <vt:lpstr>Custom Design</vt:lpstr>
      <vt:lpstr>PowerPoint 프레젠테이션</vt:lpstr>
      <vt:lpstr>PowerPoint 프레젠테이션</vt:lpstr>
      <vt:lpstr>시장 분석</vt:lpstr>
      <vt:lpstr>시장 분석</vt:lpstr>
      <vt:lpstr>게임 아이디어</vt:lpstr>
      <vt:lpstr>게임 아이디어</vt:lpstr>
      <vt:lpstr>게임 아이디어</vt:lpstr>
      <vt:lpstr>게임 아이디어</vt:lpstr>
      <vt:lpstr>게임 아이디어</vt:lpstr>
      <vt:lpstr>게임 아이디어 </vt:lpstr>
      <vt:lpstr>스토리텔링 방법</vt:lpstr>
      <vt:lpstr>게임 시나리오</vt:lpstr>
      <vt:lpstr>게임 시나리오</vt:lpstr>
      <vt:lpstr>게임 시나리오</vt:lpstr>
      <vt:lpstr>게임 시나리오</vt:lpstr>
      <vt:lpstr>게임 시나리오</vt:lpstr>
      <vt:lpstr>게임 시나리오</vt:lpstr>
      <vt:lpstr>게임 시나리오</vt:lpstr>
      <vt:lpstr>게임 시나리오</vt:lpstr>
      <vt:lpstr>게임 세계관</vt:lpstr>
      <vt:lpstr>게임 세계관</vt:lpstr>
      <vt:lpstr>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캐릭터 기획</vt:lpstr>
      <vt:lpstr>게임 배경 기획</vt:lpstr>
      <vt:lpstr>게임 아이템 기획</vt:lpstr>
    </vt:vector>
  </TitlesOfParts>
  <Company>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A lia</cp:lastModifiedBy>
  <cp:revision>3401</cp:revision>
  <dcterms:created xsi:type="dcterms:W3CDTF">2019-09-02T05:55:58Z</dcterms:created>
  <dcterms:modified xsi:type="dcterms:W3CDTF">2019-10-08T05:20:51Z</dcterms:modified>
</cp:coreProperties>
</file>